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Slab"/>
      <p:regular r:id="rId21"/>
      <p:bold r:id="rId22"/>
    </p:embeddedFont>
    <p:embeddedFont>
      <p:font typeface="Oxygen"/>
      <p:regular r:id="rId23"/>
      <p:bold r:id="rId24"/>
    </p:embeddedFont>
    <p:embeddedFont>
      <p:font typeface="Roboto"/>
      <p:regular r:id="rId25"/>
      <p:bold r:id="rId26"/>
      <p:italic r:id="rId27"/>
      <p:boldItalic r:id="rId28"/>
    </p:embeddedFont>
    <p:embeddedFont>
      <p:font typeface="Lobster"/>
      <p:regular r:id="rId29"/>
    </p:embeddedFont>
    <p:embeddedFont>
      <p:font typeface="Quicksand"/>
      <p:regular r:id="rId30"/>
      <p:bold r:id="rId31"/>
    </p:embeddedFont>
    <p:embeddedFont>
      <p:font typeface="Merriweather"/>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Slab-bold.fntdata"/><Relationship Id="rId21" Type="http://schemas.openxmlformats.org/officeDocument/2006/relationships/font" Target="fonts/RobotoSlab-regular.fntdata"/><Relationship Id="rId24" Type="http://schemas.openxmlformats.org/officeDocument/2006/relationships/font" Target="fonts/Oxygen-bold.fntdata"/><Relationship Id="rId23" Type="http://schemas.openxmlformats.org/officeDocument/2006/relationships/font" Target="fonts/Oxygen-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obster-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Quicksand-bold.fntdata"/><Relationship Id="rId30" Type="http://schemas.openxmlformats.org/officeDocument/2006/relationships/font" Target="fonts/Quicksand-regular.fntdata"/><Relationship Id="rId11" Type="http://schemas.openxmlformats.org/officeDocument/2006/relationships/slide" Target="slides/slide6.xml"/><Relationship Id="rId33" Type="http://schemas.openxmlformats.org/officeDocument/2006/relationships/font" Target="fonts/Merriweather-bold.fntdata"/><Relationship Id="rId10" Type="http://schemas.openxmlformats.org/officeDocument/2006/relationships/slide" Target="slides/slide5.xml"/><Relationship Id="rId32" Type="http://schemas.openxmlformats.org/officeDocument/2006/relationships/font" Target="fonts/Merriweather-regular.fntdata"/><Relationship Id="rId13" Type="http://schemas.openxmlformats.org/officeDocument/2006/relationships/slide" Target="slides/slide8.xml"/><Relationship Id="rId35" Type="http://schemas.openxmlformats.org/officeDocument/2006/relationships/font" Target="fonts/Merriweather-boldItalic.fntdata"/><Relationship Id="rId12" Type="http://schemas.openxmlformats.org/officeDocument/2006/relationships/slide" Target="slides/slide7.xml"/><Relationship Id="rId34" Type="http://schemas.openxmlformats.org/officeDocument/2006/relationships/font" Target="fonts/Merriweather-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2.jpg>
</file>

<file path=ppt/media/image3.jpg>
</file>

<file path=ppt/media/image4.pn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06c8d2ac4d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06c8d2ac4d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03ee9e342a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03ee9e342a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03ee9e342a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03ee9e342a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0559a0880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0559a0880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03ee9e342a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03ee9e342a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06df60d98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06df60d98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053d53d4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053d53d4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53d53d7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53d53d7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559a0880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559a0880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3f1947dce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03f1947dce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03f1947dce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03f1947dce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03ee9e342a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03ee9e342a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03f1947dce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03f1947dce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0559a0880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0559a0880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p:nvPr/>
        </p:nvSpPr>
        <p:spPr>
          <a:xfrm>
            <a:off x="-7650" y="2626031"/>
            <a:ext cx="9144000" cy="1886700"/>
          </a:xfrm>
          <a:prstGeom prst="rect">
            <a:avLst/>
          </a:prstGeom>
          <a:solidFill>
            <a:srgbClr val="004430">
              <a:alpha val="5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719175" y="2963363"/>
            <a:ext cx="6598200" cy="1159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400"/>
              <a:buNone/>
              <a:defRPr sz="4400">
                <a:solidFill>
                  <a:schemeClr val="lt1"/>
                </a:solidFill>
              </a:defRPr>
            </a:lvl1pPr>
            <a:lvl2pPr lvl="1" algn="ctr">
              <a:spcBef>
                <a:spcPts val="0"/>
              </a:spcBef>
              <a:spcAft>
                <a:spcPts val="0"/>
              </a:spcAft>
              <a:buClr>
                <a:schemeClr val="lt1"/>
              </a:buClr>
              <a:buSzPts val="4400"/>
              <a:buNone/>
              <a:defRPr sz="4400">
                <a:solidFill>
                  <a:schemeClr val="lt1"/>
                </a:solidFill>
              </a:defRPr>
            </a:lvl2pPr>
            <a:lvl3pPr lvl="2" algn="ctr">
              <a:spcBef>
                <a:spcPts val="0"/>
              </a:spcBef>
              <a:spcAft>
                <a:spcPts val="0"/>
              </a:spcAft>
              <a:buClr>
                <a:schemeClr val="lt1"/>
              </a:buClr>
              <a:buSzPts val="4400"/>
              <a:buNone/>
              <a:defRPr sz="4400">
                <a:solidFill>
                  <a:schemeClr val="lt1"/>
                </a:solidFill>
              </a:defRPr>
            </a:lvl3pPr>
            <a:lvl4pPr lvl="3" algn="ctr">
              <a:spcBef>
                <a:spcPts val="0"/>
              </a:spcBef>
              <a:spcAft>
                <a:spcPts val="0"/>
              </a:spcAft>
              <a:buClr>
                <a:schemeClr val="lt1"/>
              </a:buClr>
              <a:buSzPts val="4400"/>
              <a:buNone/>
              <a:defRPr sz="4400">
                <a:solidFill>
                  <a:schemeClr val="lt1"/>
                </a:solidFill>
              </a:defRPr>
            </a:lvl4pPr>
            <a:lvl5pPr lvl="4" algn="ctr">
              <a:spcBef>
                <a:spcPts val="0"/>
              </a:spcBef>
              <a:spcAft>
                <a:spcPts val="0"/>
              </a:spcAft>
              <a:buClr>
                <a:schemeClr val="lt1"/>
              </a:buClr>
              <a:buSzPts val="4400"/>
              <a:buNone/>
              <a:defRPr sz="4400">
                <a:solidFill>
                  <a:schemeClr val="lt1"/>
                </a:solidFill>
              </a:defRPr>
            </a:lvl5pPr>
            <a:lvl6pPr lvl="5" algn="ctr">
              <a:spcBef>
                <a:spcPts val="0"/>
              </a:spcBef>
              <a:spcAft>
                <a:spcPts val="0"/>
              </a:spcAft>
              <a:buClr>
                <a:schemeClr val="lt1"/>
              </a:buClr>
              <a:buSzPts val="4400"/>
              <a:buNone/>
              <a:defRPr sz="4400">
                <a:solidFill>
                  <a:schemeClr val="lt1"/>
                </a:solidFill>
              </a:defRPr>
            </a:lvl6pPr>
            <a:lvl7pPr lvl="6" algn="ctr">
              <a:spcBef>
                <a:spcPts val="0"/>
              </a:spcBef>
              <a:spcAft>
                <a:spcPts val="0"/>
              </a:spcAft>
              <a:buClr>
                <a:schemeClr val="lt1"/>
              </a:buClr>
              <a:buSzPts val="4400"/>
              <a:buNone/>
              <a:defRPr sz="4400">
                <a:solidFill>
                  <a:schemeClr val="lt1"/>
                </a:solidFill>
              </a:defRPr>
            </a:lvl7pPr>
            <a:lvl8pPr lvl="7" algn="ctr">
              <a:spcBef>
                <a:spcPts val="0"/>
              </a:spcBef>
              <a:spcAft>
                <a:spcPts val="0"/>
              </a:spcAft>
              <a:buClr>
                <a:schemeClr val="lt1"/>
              </a:buClr>
              <a:buSzPts val="4400"/>
              <a:buNone/>
              <a:defRPr sz="4400">
                <a:solidFill>
                  <a:schemeClr val="lt1"/>
                </a:solidFill>
              </a:defRPr>
            </a:lvl8pPr>
            <a:lvl9pPr lvl="8" algn="ctr">
              <a:spcBef>
                <a:spcPts val="0"/>
              </a:spcBef>
              <a:spcAft>
                <a:spcPts val="0"/>
              </a:spcAft>
              <a:buClr>
                <a:schemeClr val="lt1"/>
              </a:buClr>
              <a:buSzPts val="4400"/>
              <a:buNone/>
              <a:defRPr sz="4400">
                <a:solidFill>
                  <a:schemeClr val="lt1"/>
                </a:solidFill>
              </a:defRPr>
            </a:lvl9pPr>
          </a:lstStyle>
          <a:p/>
        </p:txBody>
      </p:sp>
      <p:grpSp>
        <p:nvGrpSpPr>
          <p:cNvPr id="12" name="Google Shape;12;p2"/>
          <p:cNvGrpSpPr/>
          <p:nvPr/>
        </p:nvGrpSpPr>
        <p:grpSpPr>
          <a:xfrm>
            <a:off x="0" y="4265975"/>
            <a:ext cx="9197400" cy="883431"/>
            <a:chOff x="0" y="5687967"/>
            <a:chExt cx="9197400" cy="1177908"/>
          </a:xfrm>
        </p:grpSpPr>
        <p:sp>
          <p:nvSpPr>
            <p:cNvPr id="13" name="Google Shape;13;p2"/>
            <p:cNvSpPr/>
            <p:nvPr/>
          </p:nvSpPr>
          <p:spPr>
            <a:xfrm>
              <a:off x="0" y="5948175"/>
              <a:ext cx="9197400" cy="91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18800" y="5687967"/>
              <a:ext cx="457800" cy="336300"/>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leaf)">
  <p:cSld name="TITLE_AND_TWO_COLUMNS_1">
    <p:spTree>
      <p:nvGrpSpPr>
        <p:cNvPr id="65" name="Shape 65"/>
        <p:cNvGrpSpPr/>
        <p:nvPr/>
      </p:nvGrpSpPr>
      <p:grpSpPr>
        <a:xfrm>
          <a:off x="0" y="0"/>
          <a:ext cx="0" cy="0"/>
          <a:chOff x="0" y="0"/>
          <a:chExt cx="0" cy="0"/>
        </a:xfrm>
      </p:grpSpPr>
      <p:sp>
        <p:nvSpPr>
          <p:cNvPr id="66" name="Google Shape;66;p11"/>
          <p:cNvSpPr/>
          <p:nvPr/>
        </p:nvSpPr>
        <p:spPr>
          <a:xfrm>
            <a:off x="0" y="50"/>
            <a:ext cx="9144000" cy="5143500"/>
          </a:xfrm>
          <a:prstGeom prst="frame">
            <a:avLst>
              <a:gd fmla="val 2218"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txBox="1"/>
          <p:nvPr>
            <p:ph idx="1" type="body"/>
          </p:nvPr>
        </p:nvSpPr>
        <p:spPr>
          <a:xfrm>
            <a:off x="2257426" y="1864519"/>
            <a:ext cx="2051700" cy="30612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Clr>
                <a:schemeClr val="dk1"/>
              </a:buClr>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68" name="Google Shape;68;p11"/>
          <p:cNvSpPr txBox="1"/>
          <p:nvPr>
            <p:ph idx="2" type="body"/>
          </p:nvPr>
        </p:nvSpPr>
        <p:spPr>
          <a:xfrm>
            <a:off x="4414202" y="1864519"/>
            <a:ext cx="2051700" cy="30612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Clr>
                <a:schemeClr val="dk1"/>
              </a:buClr>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69" name="Google Shape;69;p11"/>
          <p:cNvSpPr txBox="1"/>
          <p:nvPr>
            <p:ph idx="3" type="body"/>
          </p:nvPr>
        </p:nvSpPr>
        <p:spPr>
          <a:xfrm>
            <a:off x="6570979" y="1864519"/>
            <a:ext cx="2051700" cy="30612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Clr>
                <a:schemeClr val="dk1"/>
              </a:buClr>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70" name="Google Shape;70;p11"/>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71" name="Google Shape;71;p11"/>
          <p:cNvSpPr txBox="1"/>
          <p:nvPr>
            <p:ph idx="12" type="sldNum"/>
          </p:nvPr>
        </p:nvSpPr>
        <p:spPr>
          <a:xfrm>
            <a:off x="8480577" y="4673644"/>
            <a:ext cx="452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72" name="Google Shape;72;p11"/>
          <p:cNvPicPr preferRelativeResize="0"/>
          <p:nvPr/>
        </p:nvPicPr>
        <p:blipFill rotWithShape="1">
          <a:blip r:embed="rId2">
            <a:alphaModFix/>
          </a:blip>
          <a:srcRect b="29557" l="5767" r="0" t="29553"/>
          <a:stretch/>
        </p:blipFill>
        <p:spPr>
          <a:xfrm flipH="1" rot="10800000">
            <a:off x="0" y="644575"/>
            <a:ext cx="1943100" cy="8431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sea)">
  <p:cSld name="TITLE_AND_TWO_COLUMNS_1_1">
    <p:spTree>
      <p:nvGrpSpPr>
        <p:cNvPr id="73" name="Shape 73"/>
        <p:cNvGrpSpPr/>
        <p:nvPr/>
      </p:nvGrpSpPr>
      <p:grpSpPr>
        <a:xfrm>
          <a:off x="0" y="0"/>
          <a:ext cx="0" cy="0"/>
          <a:chOff x="0" y="0"/>
          <a:chExt cx="0" cy="0"/>
        </a:xfrm>
      </p:grpSpPr>
      <p:sp>
        <p:nvSpPr>
          <p:cNvPr id="74" name="Google Shape;74;p12"/>
          <p:cNvSpPr/>
          <p:nvPr/>
        </p:nvSpPr>
        <p:spPr>
          <a:xfrm>
            <a:off x="0" y="50"/>
            <a:ext cx="9144000" cy="5143500"/>
          </a:xfrm>
          <a:prstGeom prst="frame">
            <a:avLst>
              <a:gd fmla="val 2218" name="adj1"/>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idx="1" type="body"/>
          </p:nvPr>
        </p:nvSpPr>
        <p:spPr>
          <a:xfrm>
            <a:off x="2257426" y="1864519"/>
            <a:ext cx="2051700" cy="30612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Clr>
                <a:schemeClr val="accent3"/>
              </a:buClr>
              <a:buSzPts val="1400"/>
              <a:buChar char="◍"/>
              <a:defRPr sz="1400"/>
            </a:lvl1pPr>
            <a:lvl2pPr indent="-317500" lvl="1" marL="914400" rtl="0">
              <a:spcBef>
                <a:spcPts val="0"/>
              </a:spcBef>
              <a:spcAft>
                <a:spcPts val="0"/>
              </a:spcAft>
              <a:buClr>
                <a:schemeClr val="accent3"/>
              </a:buClr>
              <a:buSzPts val="1400"/>
              <a:buChar char="○"/>
              <a:defRPr sz="1400"/>
            </a:lvl2pPr>
            <a:lvl3pPr indent="-317500" lvl="2" marL="1371600" rtl="0">
              <a:spcBef>
                <a:spcPts val="0"/>
              </a:spcBef>
              <a:spcAft>
                <a:spcPts val="0"/>
              </a:spcAft>
              <a:buClr>
                <a:schemeClr val="dk1"/>
              </a:buClr>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76" name="Google Shape;76;p12"/>
          <p:cNvSpPr txBox="1"/>
          <p:nvPr>
            <p:ph idx="2" type="body"/>
          </p:nvPr>
        </p:nvSpPr>
        <p:spPr>
          <a:xfrm>
            <a:off x="4414202" y="1864519"/>
            <a:ext cx="2051700" cy="30612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Clr>
                <a:schemeClr val="accent3"/>
              </a:buClr>
              <a:buSzPts val="1400"/>
              <a:buChar char="◍"/>
              <a:defRPr sz="1400"/>
            </a:lvl1pPr>
            <a:lvl2pPr indent="-317500" lvl="1" marL="914400" rtl="0">
              <a:spcBef>
                <a:spcPts val="0"/>
              </a:spcBef>
              <a:spcAft>
                <a:spcPts val="0"/>
              </a:spcAft>
              <a:buClr>
                <a:schemeClr val="accent3"/>
              </a:buClr>
              <a:buSzPts val="1400"/>
              <a:buChar char="○"/>
              <a:defRPr sz="1400"/>
            </a:lvl2pPr>
            <a:lvl3pPr indent="-317500" lvl="2" marL="1371600" rtl="0">
              <a:spcBef>
                <a:spcPts val="0"/>
              </a:spcBef>
              <a:spcAft>
                <a:spcPts val="0"/>
              </a:spcAft>
              <a:buClr>
                <a:schemeClr val="dk1"/>
              </a:buClr>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77" name="Google Shape;77;p12"/>
          <p:cNvSpPr txBox="1"/>
          <p:nvPr>
            <p:ph idx="3" type="body"/>
          </p:nvPr>
        </p:nvSpPr>
        <p:spPr>
          <a:xfrm>
            <a:off x="6570979" y="1864519"/>
            <a:ext cx="2051700" cy="30612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Clr>
                <a:schemeClr val="accent3"/>
              </a:buClr>
              <a:buSzPts val="1400"/>
              <a:buChar char="◍"/>
              <a:defRPr sz="1400"/>
            </a:lvl1pPr>
            <a:lvl2pPr indent="-317500" lvl="1" marL="914400" rtl="0">
              <a:spcBef>
                <a:spcPts val="0"/>
              </a:spcBef>
              <a:spcAft>
                <a:spcPts val="0"/>
              </a:spcAft>
              <a:buClr>
                <a:schemeClr val="accent3"/>
              </a:buClr>
              <a:buSzPts val="1400"/>
              <a:buChar char="○"/>
              <a:defRPr sz="1400"/>
            </a:lvl2pPr>
            <a:lvl3pPr indent="-317500" lvl="2" marL="1371600" rtl="0">
              <a:spcBef>
                <a:spcPts val="0"/>
              </a:spcBef>
              <a:spcAft>
                <a:spcPts val="0"/>
              </a:spcAft>
              <a:buClr>
                <a:schemeClr val="dk1"/>
              </a:buClr>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78" name="Google Shape;78;p12"/>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a:solidFill>
                  <a:schemeClr val="accent3"/>
                </a:solidFill>
              </a:defRPr>
            </a:lvl1pPr>
            <a:lvl2pPr lvl="1" rtl="0">
              <a:spcBef>
                <a:spcPts val="0"/>
              </a:spcBef>
              <a:spcAft>
                <a:spcPts val="0"/>
              </a:spcAft>
              <a:buClr>
                <a:schemeClr val="accent3"/>
              </a:buClr>
              <a:buSzPts val="2400"/>
              <a:buNone/>
              <a:defRPr>
                <a:solidFill>
                  <a:schemeClr val="accent3"/>
                </a:solidFill>
              </a:defRPr>
            </a:lvl2pPr>
            <a:lvl3pPr lvl="2" rtl="0">
              <a:spcBef>
                <a:spcPts val="0"/>
              </a:spcBef>
              <a:spcAft>
                <a:spcPts val="0"/>
              </a:spcAft>
              <a:buClr>
                <a:schemeClr val="accent3"/>
              </a:buClr>
              <a:buSzPts val="2400"/>
              <a:buNone/>
              <a:defRPr>
                <a:solidFill>
                  <a:schemeClr val="accent3"/>
                </a:solidFill>
              </a:defRPr>
            </a:lvl3pPr>
            <a:lvl4pPr lvl="3" rtl="0">
              <a:spcBef>
                <a:spcPts val="0"/>
              </a:spcBef>
              <a:spcAft>
                <a:spcPts val="0"/>
              </a:spcAft>
              <a:buClr>
                <a:schemeClr val="accent3"/>
              </a:buClr>
              <a:buSzPts val="2400"/>
              <a:buNone/>
              <a:defRPr>
                <a:solidFill>
                  <a:schemeClr val="accent3"/>
                </a:solidFill>
              </a:defRPr>
            </a:lvl4pPr>
            <a:lvl5pPr lvl="4" rtl="0">
              <a:spcBef>
                <a:spcPts val="0"/>
              </a:spcBef>
              <a:spcAft>
                <a:spcPts val="0"/>
              </a:spcAft>
              <a:buClr>
                <a:schemeClr val="accent3"/>
              </a:buClr>
              <a:buSzPts val="2400"/>
              <a:buNone/>
              <a:defRPr>
                <a:solidFill>
                  <a:schemeClr val="accent3"/>
                </a:solidFill>
              </a:defRPr>
            </a:lvl5pPr>
            <a:lvl6pPr lvl="5" rtl="0">
              <a:spcBef>
                <a:spcPts val="0"/>
              </a:spcBef>
              <a:spcAft>
                <a:spcPts val="0"/>
              </a:spcAft>
              <a:buClr>
                <a:schemeClr val="accent3"/>
              </a:buClr>
              <a:buSzPts val="2400"/>
              <a:buNone/>
              <a:defRPr>
                <a:solidFill>
                  <a:schemeClr val="accent3"/>
                </a:solidFill>
              </a:defRPr>
            </a:lvl6pPr>
            <a:lvl7pPr lvl="6" rtl="0">
              <a:spcBef>
                <a:spcPts val="0"/>
              </a:spcBef>
              <a:spcAft>
                <a:spcPts val="0"/>
              </a:spcAft>
              <a:buClr>
                <a:schemeClr val="accent3"/>
              </a:buClr>
              <a:buSzPts val="2400"/>
              <a:buNone/>
              <a:defRPr>
                <a:solidFill>
                  <a:schemeClr val="accent3"/>
                </a:solidFill>
              </a:defRPr>
            </a:lvl7pPr>
            <a:lvl8pPr lvl="7" rtl="0">
              <a:spcBef>
                <a:spcPts val="0"/>
              </a:spcBef>
              <a:spcAft>
                <a:spcPts val="0"/>
              </a:spcAft>
              <a:buClr>
                <a:schemeClr val="accent3"/>
              </a:buClr>
              <a:buSzPts val="2400"/>
              <a:buNone/>
              <a:defRPr>
                <a:solidFill>
                  <a:schemeClr val="accent3"/>
                </a:solidFill>
              </a:defRPr>
            </a:lvl8pPr>
            <a:lvl9pPr lvl="8" rtl="0">
              <a:spcBef>
                <a:spcPts val="0"/>
              </a:spcBef>
              <a:spcAft>
                <a:spcPts val="0"/>
              </a:spcAft>
              <a:buClr>
                <a:schemeClr val="accent3"/>
              </a:buClr>
              <a:buSzPts val="2400"/>
              <a:buNone/>
              <a:defRPr>
                <a:solidFill>
                  <a:schemeClr val="accent3"/>
                </a:solidFill>
              </a:defRPr>
            </a:lvl9pPr>
          </a:lstStyle>
          <a:p/>
        </p:txBody>
      </p:sp>
      <p:sp>
        <p:nvSpPr>
          <p:cNvPr id="79" name="Google Shape;79;p12"/>
          <p:cNvSpPr txBox="1"/>
          <p:nvPr>
            <p:ph idx="12" type="sldNum"/>
          </p:nvPr>
        </p:nvSpPr>
        <p:spPr>
          <a:xfrm>
            <a:off x="8480577" y="4673644"/>
            <a:ext cx="452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Sea, Ocean, Infinity, Wide," id="80" name="Google Shape;80;p12"/>
          <p:cNvPicPr preferRelativeResize="0"/>
          <p:nvPr/>
        </p:nvPicPr>
        <p:blipFill rotWithShape="1">
          <a:blip r:embed="rId2">
            <a:alphaModFix/>
          </a:blip>
          <a:srcRect b="28536" l="14499" r="47082" t="41827"/>
          <a:stretch/>
        </p:blipFill>
        <p:spPr>
          <a:xfrm>
            <a:off x="0" y="644600"/>
            <a:ext cx="1943101" cy="843074"/>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sky)">
  <p:cSld name="TITLE_AND_TWO_COLUMNS_1_1_1">
    <p:spTree>
      <p:nvGrpSpPr>
        <p:cNvPr id="81" name="Shape 81"/>
        <p:cNvGrpSpPr/>
        <p:nvPr/>
      </p:nvGrpSpPr>
      <p:grpSpPr>
        <a:xfrm>
          <a:off x="0" y="0"/>
          <a:ext cx="0" cy="0"/>
          <a:chOff x="0" y="0"/>
          <a:chExt cx="0" cy="0"/>
        </a:xfrm>
      </p:grpSpPr>
      <p:sp>
        <p:nvSpPr>
          <p:cNvPr id="82" name="Google Shape;82;p13"/>
          <p:cNvSpPr/>
          <p:nvPr/>
        </p:nvSpPr>
        <p:spPr>
          <a:xfrm>
            <a:off x="0" y="50"/>
            <a:ext cx="9144000" cy="5143500"/>
          </a:xfrm>
          <a:prstGeom prst="frame">
            <a:avLst>
              <a:gd fmla="val 2218" name="adj1"/>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txBox="1"/>
          <p:nvPr>
            <p:ph idx="1" type="body"/>
          </p:nvPr>
        </p:nvSpPr>
        <p:spPr>
          <a:xfrm>
            <a:off x="2257426" y="1864519"/>
            <a:ext cx="2051700" cy="30612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Clr>
                <a:schemeClr val="accent4"/>
              </a:buClr>
              <a:buSzPts val="1400"/>
              <a:buChar char="◍"/>
              <a:defRPr sz="1400"/>
            </a:lvl1pPr>
            <a:lvl2pPr indent="-317500" lvl="1" marL="914400" rtl="0">
              <a:spcBef>
                <a:spcPts val="0"/>
              </a:spcBef>
              <a:spcAft>
                <a:spcPts val="0"/>
              </a:spcAft>
              <a:buClr>
                <a:schemeClr val="accent4"/>
              </a:buClr>
              <a:buSzPts val="1400"/>
              <a:buChar char="○"/>
              <a:defRPr sz="1400"/>
            </a:lvl2pPr>
            <a:lvl3pPr indent="-317500" lvl="2" marL="1371600" rtl="0">
              <a:spcBef>
                <a:spcPts val="0"/>
              </a:spcBef>
              <a:spcAft>
                <a:spcPts val="0"/>
              </a:spcAft>
              <a:buClr>
                <a:schemeClr val="dk1"/>
              </a:buClr>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84" name="Google Shape;84;p13"/>
          <p:cNvSpPr txBox="1"/>
          <p:nvPr>
            <p:ph idx="2" type="body"/>
          </p:nvPr>
        </p:nvSpPr>
        <p:spPr>
          <a:xfrm>
            <a:off x="4414202" y="1864519"/>
            <a:ext cx="2051700" cy="30612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Clr>
                <a:schemeClr val="accent4"/>
              </a:buClr>
              <a:buSzPts val="1400"/>
              <a:buChar char="◍"/>
              <a:defRPr sz="1400"/>
            </a:lvl1pPr>
            <a:lvl2pPr indent="-317500" lvl="1" marL="914400" rtl="0">
              <a:spcBef>
                <a:spcPts val="0"/>
              </a:spcBef>
              <a:spcAft>
                <a:spcPts val="0"/>
              </a:spcAft>
              <a:buClr>
                <a:schemeClr val="accent4"/>
              </a:buClr>
              <a:buSzPts val="1400"/>
              <a:buChar char="○"/>
              <a:defRPr sz="1400"/>
            </a:lvl2pPr>
            <a:lvl3pPr indent="-317500" lvl="2" marL="1371600" rtl="0">
              <a:spcBef>
                <a:spcPts val="0"/>
              </a:spcBef>
              <a:spcAft>
                <a:spcPts val="0"/>
              </a:spcAft>
              <a:buClr>
                <a:schemeClr val="dk1"/>
              </a:buClr>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85" name="Google Shape;85;p13"/>
          <p:cNvSpPr txBox="1"/>
          <p:nvPr>
            <p:ph idx="3" type="body"/>
          </p:nvPr>
        </p:nvSpPr>
        <p:spPr>
          <a:xfrm>
            <a:off x="6570979" y="1864519"/>
            <a:ext cx="2051700" cy="30612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Clr>
                <a:schemeClr val="accent4"/>
              </a:buClr>
              <a:buSzPts val="1400"/>
              <a:buChar char="◍"/>
              <a:defRPr sz="1400"/>
            </a:lvl1pPr>
            <a:lvl2pPr indent="-317500" lvl="1" marL="914400" rtl="0">
              <a:spcBef>
                <a:spcPts val="0"/>
              </a:spcBef>
              <a:spcAft>
                <a:spcPts val="0"/>
              </a:spcAft>
              <a:buClr>
                <a:schemeClr val="accent4"/>
              </a:buClr>
              <a:buSzPts val="1400"/>
              <a:buChar char="○"/>
              <a:defRPr sz="1400"/>
            </a:lvl2pPr>
            <a:lvl3pPr indent="-317500" lvl="2" marL="1371600" rtl="0">
              <a:spcBef>
                <a:spcPts val="0"/>
              </a:spcBef>
              <a:spcAft>
                <a:spcPts val="0"/>
              </a:spcAft>
              <a:buClr>
                <a:schemeClr val="dk1"/>
              </a:buClr>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86" name="Google Shape;86;p13"/>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4"/>
              </a:buClr>
              <a:buSzPts val="2400"/>
              <a:buNone/>
              <a:defRPr>
                <a:solidFill>
                  <a:schemeClr val="accent4"/>
                </a:solidFill>
              </a:defRPr>
            </a:lvl1pPr>
            <a:lvl2pPr lvl="1" rtl="0">
              <a:spcBef>
                <a:spcPts val="0"/>
              </a:spcBef>
              <a:spcAft>
                <a:spcPts val="0"/>
              </a:spcAft>
              <a:buClr>
                <a:schemeClr val="accent4"/>
              </a:buClr>
              <a:buSzPts val="2400"/>
              <a:buNone/>
              <a:defRPr>
                <a:solidFill>
                  <a:schemeClr val="accent4"/>
                </a:solidFill>
              </a:defRPr>
            </a:lvl2pPr>
            <a:lvl3pPr lvl="2" rtl="0">
              <a:spcBef>
                <a:spcPts val="0"/>
              </a:spcBef>
              <a:spcAft>
                <a:spcPts val="0"/>
              </a:spcAft>
              <a:buClr>
                <a:schemeClr val="accent4"/>
              </a:buClr>
              <a:buSzPts val="2400"/>
              <a:buNone/>
              <a:defRPr>
                <a:solidFill>
                  <a:schemeClr val="accent4"/>
                </a:solidFill>
              </a:defRPr>
            </a:lvl3pPr>
            <a:lvl4pPr lvl="3" rtl="0">
              <a:spcBef>
                <a:spcPts val="0"/>
              </a:spcBef>
              <a:spcAft>
                <a:spcPts val="0"/>
              </a:spcAft>
              <a:buClr>
                <a:schemeClr val="accent4"/>
              </a:buClr>
              <a:buSzPts val="2400"/>
              <a:buNone/>
              <a:defRPr>
                <a:solidFill>
                  <a:schemeClr val="accent4"/>
                </a:solidFill>
              </a:defRPr>
            </a:lvl4pPr>
            <a:lvl5pPr lvl="4" rtl="0">
              <a:spcBef>
                <a:spcPts val="0"/>
              </a:spcBef>
              <a:spcAft>
                <a:spcPts val="0"/>
              </a:spcAft>
              <a:buClr>
                <a:schemeClr val="accent4"/>
              </a:buClr>
              <a:buSzPts val="2400"/>
              <a:buNone/>
              <a:defRPr>
                <a:solidFill>
                  <a:schemeClr val="accent4"/>
                </a:solidFill>
              </a:defRPr>
            </a:lvl5pPr>
            <a:lvl6pPr lvl="5" rtl="0">
              <a:spcBef>
                <a:spcPts val="0"/>
              </a:spcBef>
              <a:spcAft>
                <a:spcPts val="0"/>
              </a:spcAft>
              <a:buClr>
                <a:schemeClr val="accent4"/>
              </a:buClr>
              <a:buSzPts val="2400"/>
              <a:buNone/>
              <a:defRPr>
                <a:solidFill>
                  <a:schemeClr val="accent4"/>
                </a:solidFill>
              </a:defRPr>
            </a:lvl6pPr>
            <a:lvl7pPr lvl="6" rtl="0">
              <a:spcBef>
                <a:spcPts val="0"/>
              </a:spcBef>
              <a:spcAft>
                <a:spcPts val="0"/>
              </a:spcAft>
              <a:buClr>
                <a:schemeClr val="accent4"/>
              </a:buClr>
              <a:buSzPts val="2400"/>
              <a:buNone/>
              <a:defRPr>
                <a:solidFill>
                  <a:schemeClr val="accent4"/>
                </a:solidFill>
              </a:defRPr>
            </a:lvl7pPr>
            <a:lvl8pPr lvl="7" rtl="0">
              <a:spcBef>
                <a:spcPts val="0"/>
              </a:spcBef>
              <a:spcAft>
                <a:spcPts val="0"/>
              </a:spcAft>
              <a:buClr>
                <a:schemeClr val="accent4"/>
              </a:buClr>
              <a:buSzPts val="2400"/>
              <a:buNone/>
              <a:defRPr>
                <a:solidFill>
                  <a:schemeClr val="accent4"/>
                </a:solidFill>
              </a:defRPr>
            </a:lvl8pPr>
            <a:lvl9pPr lvl="8" rtl="0">
              <a:spcBef>
                <a:spcPts val="0"/>
              </a:spcBef>
              <a:spcAft>
                <a:spcPts val="0"/>
              </a:spcAft>
              <a:buClr>
                <a:schemeClr val="accent4"/>
              </a:buClr>
              <a:buSzPts val="2400"/>
              <a:buNone/>
              <a:defRPr>
                <a:solidFill>
                  <a:schemeClr val="accent4"/>
                </a:solidFill>
              </a:defRPr>
            </a:lvl9pPr>
          </a:lstStyle>
          <a:p/>
        </p:txBody>
      </p:sp>
      <p:sp>
        <p:nvSpPr>
          <p:cNvPr id="87" name="Google Shape;87;p13"/>
          <p:cNvSpPr txBox="1"/>
          <p:nvPr>
            <p:ph idx="12" type="sldNum"/>
          </p:nvPr>
        </p:nvSpPr>
        <p:spPr>
          <a:xfrm>
            <a:off x="8480577" y="4673644"/>
            <a:ext cx="452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Flat land, big sky, Wicken Fen" id="88" name="Google Shape;88;p13"/>
          <p:cNvPicPr preferRelativeResize="0"/>
          <p:nvPr/>
        </p:nvPicPr>
        <p:blipFill rotWithShape="1">
          <a:blip r:embed="rId2">
            <a:alphaModFix/>
          </a:blip>
          <a:srcRect b="32459" l="20350" r="33752" t="27743"/>
          <a:stretch/>
        </p:blipFill>
        <p:spPr>
          <a:xfrm>
            <a:off x="0" y="644600"/>
            <a:ext cx="1943101" cy="8430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9" name="Shape 89"/>
        <p:cNvGrpSpPr/>
        <p:nvPr/>
      </p:nvGrpSpPr>
      <p:grpSpPr>
        <a:xfrm>
          <a:off x="0" y="0"/>
          <a:ext cx="0" cy="0"/>
          <a:chOff x="0" y="0"/>
          <a:chExt cx="0" cy="0"/>
        </a:xfrm>
      </p:grpSpPr>
      <p:sp>
        <p:nvSpPr>
          <p:cNvPr id="90" name="Google Shape;90;p14"/>
          <p:cNvSpPr/>
          <p:nvPr/>
        </p:nvSpPr>
        <p:spPr>
          <a:xfrm>
            <a:off x="0" y="50"/>
            <a:ext cx="9144000" cy="5143500"/>
          </a:xfrm>
          <a:prstGeom prst="frame">
            <a:avLst>
              <a:gd fmla="val 2218"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txBox="1"/>
          <p:nvPr>
            <p:ph type="title"/>
          </p:nvPr>
        </p:nvSpPr>
        <p:spPr>
          <a:xfrm>
            <a:off x="457200" y="282184"/>
            <a:ext cx="8229600" cy="508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5"/>
              </a:buClr>
              <a:buSzPts val="2000"/>
              <a:buNone/>
              <a:defRPr sz="2000">
                <a:solidFill>
                  <a:schemeClr val="accent5"/>
                </a:solidFill>
              </a:defRPr>
            </a:lvl1pPr>
            <a:lvl2pPr lvl="1" algn="ctr">
              <a:spcBef>
                <a:spcPts val="0"/>
              </a:spcBef>
              <a:spcAft>
                <a:spcPts val="0"/>
              </a:spcAft>
              <a:buClr>
                <a:schemeClr val="accent5"/>
              </a:buClr>
              <a:buSzPts val="2000"/>
              <a:buNone/>
              <a:defRPr sz="2000">
                <a:solidFill>
                  <a:schemeClr val="accent5"/>
                </a:solidFill>
              </a:defRPr>
            </a:lvl2pPr>
            <a:lvl3pPr lvl="2" algn="ctr">
              <a:spcBef>
                <a:spcPts val="0"/>
              </a:spcBef>
              <a:spcAft>
                <a:spcPts val="0"/>
              </a:spcAft>
              <a:buClr>
                <a:schemeClr val="accent5"/>
              </a:buClr>
              <a:buSzPts val="2000"/>
              <a:buNone/>
              <a:defRPr sz="2000">
                <a:solidFill>
                  <a:schemeClr val="accent5"/>
                </a:solidFill>
              </a:defRPr>
            </a:lvl3pPr>
            <a:lvl4pPr lvl="3" algn="ctr">
              <a:spcBef>
                <a:spcPts val="0"/>
              </a:spcBef>
              <a:spcAft>
                <a:spcPts val="0"/>
              </a:spcAft>
              <a:buClr>
                <a:schemeClr val="accent5"/>
              </a:buClr>
              <a:buSzPts val="2000"/>
              <a:buNone/>
              <a:defRPr sz="2000">
                <a:solidFill>
                  <a:schemeClr val="accent5"/>
                </a:solidFill>
              </a:defRPr>
            </a:lvl4pPr>
            <a:lvl5pPr lvl="4" algn="ctr">
              <a:spcBef>
                <a:spcPts val="0"/>
              </a:spcBef>
              <a:spcAft>
                <a:spcPts val="0"/>
              </a:spcAft>
              <a:buClr>
                <a:schemeClr val="accent5"/>
              </a:buClr>
              <a:buSzPts val="2000"/>
              <a:buNone/>
              <a:defRPr sz="2000">
                <a:solidFill>
                  <a:schemeClr val="accent5"/>
                </a:solidFill>
              </a:defRPr>
            </a:lvl5pPr>
            <a:lvl6pPr lvl="5" algn="ctr">
              <a:spcBef>
                <a:spcPts val="0"/>
              </a:spcBef>
              <a:spcAft>
                <a:spcPts val="0"/>
              </a:spcAft>
              <a:buClr>
                <a:schemeClr val="accent5"/>
              </a:buClr>
              <a:buSzPts val="2000"/>
              <a:buNone/>
              <a:defRPr sz="2000">
                <a:solidFill>
                  <a:schemeClr val="accent5"/>
                </a:solidFill>
              </a:defRPr>
            </a:lvl6pPr>
            <a:lvl7pPr lvl="6" algn="ctr">
              <a:spcBef>
                <a:spcPts val="0"/>
              </a:spcBef>
              <a:spcAft>
                <a:spcPts val="0"/>
              </a:spcAft>
              <a:buClr>
                <a:schemeClr val="accent5"/>
              </a:buClr>
              <a:buSzPts val="2000"/>
              <a:buNone/>
              <a:defRPr sz="2000">
                <a:solidFill>
                  <a:schemeClr val="accent5"/>
                </a:solidFill>
              </a:defRPr>
            </a:lvl7pPr>
            <a:lvl8pPr lvl="7" algn="ctr">
              <a:spcBef>
                <a:spcPts val="0"/>
              </a:spcBef>
              <a:spcAft>
                <a:spcPts val="0"/>
              </a:spcAft>
              <a:buClr>
                <a:schemeClr val="accent5"/>
              </a:buClr>
              <a:buSzPts val="2000"/>
              <a:buNone/>
              <a:defRPr sz="2000">
                <a:solidFill>
                  <a:schemeClr val="accent5"/>
                </a:solidFill>
              </a:defRPr>
            </a:lvl8pPr>
            <a:lvl9pPr lvl="8" algn="ctr">
              <a:spcBef>
                <a:spcPts val="0"/>
              </a:spcBef>
              <a:spcAft>
                <a:spcPts val="0"/>
              </a:spcAft>
              <a:buClr>
                <a:schemeClr val="accent5"/>
              </a:buClr>
              <a:buSzPts val="2000"/>
              <a:buNone/>
              <a:defRPr sz="2000">
                <a:solidFill>
                  <a:schemeClr val="accent5"/>
                </a:solidFill>
              </a:defRPr>
            </a:lvl9pPr>
          </a:lstStyle>
          <a:p/>
        </p:txBody>
      </p:sp>
      <p:sp>
        <p:nvSpPr>
          <p:cNvPr id="92" name="Google Shape;92;p14"/>
          <p:cNvSpPr txBox="1"/>
          <p:nvPr>
            <p:ph idx="12" type="sldNum"/>
          </p:nvPr>
        </p:nvSpPr>
        <p:spPr>
          <a:xfrm>
            <a:off x="4345650" y="4749844"/>
            <a:ext cx="4527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3" name="Shape 93"/>
        <p:cNvGrpSpPr/>
        <p:nvPr/>
      </p:nvGrpSpPr>
      <p:grpSpPr>
        <a:xfrm>
          <a:off x="0" y="0"/>
          <a:ext cx="0" cy="0"/>
          <a:chOff x="0" y="0"/>
          <a:chExt cx="0" cy="0"/>
        </a:xfrm>
      </p:grpSpPr>
      <p:sp>
        <p:nvSpPr>
          <p:cNvPr id="94" name="Google Shape;94;p15"/>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Clr>
                <a:schemeClr val="accent5"/>
              </a:buClr>
              <a:buSzPts val="1600"/>
              <a:buNone/>
              <a:defRPr sz="1600">
                <a:solidFill>
                  <a:schemeClr val="accent5"/>
                </a:solidFill>
              </a:defRPr>
            </a:lvl1pPr>
          </a:lstStyle>
          <a:p/>
        </p:txBody>
      </p:sp>
      <p:sp>
        <p:nvSpPr>
          <p:cNvPr id="95" name="Google Shape;95;p15"/>
          <p:cNvSpPr txBox="1"/>
          <p:nvPr>
            <p:ph idx="12" type="sldNum"/>
          </p:nvPr>
        </p:nvSpPr>
        <p:spPr>
          <a:xfrm>
            <a:off x="4345650" y="4749844"/>
            <a:ext cx="4527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
        <p:nvSpPr>
          <p:cNvPr id="96" name="Google Shape;96;p15"/>
          <p:cNvSpPr/>
          <p:nvPr/>
        </p:nvSpPr>
        <p:spPr>
          <a:xfrm>
            <a:off x="0" y="50"/>
            <a:ext cx="9144000" cy="5143500"/>
          </a:xfrm>
          <a:prstGeom prst="frame">
            <a:avLst>
              <a:gd fmla="val 2218"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APTION_ONLY_1">
    <p:bg>
      <p:bgPr>
        <a:solidFill>
          <a:schemeClr val="lt2"/>
        </a:solidFill>
      </p:bgPr>
    </p:bg>
    <p:spTree>
      <p:nvGrpSpPr>
        <p:cNvPr id="97" name="Shape 97"/>
        <p:cNvGrpSpPr/>
        <p:nvPr/>
      </p:nvGrpSpPr>
      <p:grpSpPr>
        <a:xfrm>
          <a:off x="0" y="0"/>
          <a:ext cx="0" cy="0"/>
          <a:chOff x="0" y="0"/>
          <a:chExt cx="0" cy="0"/>
        </a:xfrm>
      </p:grpSpPr>
      <p:sp>
        <p:nvSpPr>
          <p:cNvPr id="98" name="Google Shape;98;p16"/>
          <p:cNvSpPr txBox="1"/>
          <p:nvPr>
            <p:ph idx="12" type="sldNum"/>
          </p:nvPr>
        </p:nvSpPr>
        <p:spPr>
          <a:xfrm>
            <a:off x="4345650" y="4749844"/>
            <a:ext cx="452700" cy="393600"/>
          </a:xfrm>
          <a:prstGeom prst="rect">
            <a:avLst/>
          </a:prstGeom>
        </p:spPr>
        <p:txBody>
          <a:bodyPr anchorCtr="0" anchor="t" bIns="91425" lIns="91425" spcFirstLastPara="1" rIns="91425" wrap="square" tIns="91425">
            <a:noAutofit/>
          </a:bodyPr>
          <a:lstStyle>
            <a:lvl1pPr lvl="0" rtl="0" algn="ctr">
              <a:buNone/>
              <a:defRPr>
                <a:solidFill>
                  <a:schemeClr val="lt1"/>
                </a:solidFill>
              </a:defRPr>
            </a:lvl1pPr>
            <a:lvl2pPr lvl="1" rtl="0" algn="ctr">
              <a:buNone/>
              <a:defRPr>
                <a:solidFill>
                  <a:schemeClr val="lt1"/>
                </a:solidFill>
              </a:defRPr>
            </a:lvl2pPr>
            <a:lvl3pPr lvl="2" rtl="0" algn="ctr">
              <a:buNone/>
              <a:defRPr>
                <a:solidFill>
                  <a:schemeClr val="lt1"/>
                </a:solidFill>
              </a:defRPr>
            </a:lvl3pPr>
            <a:lvl4pPr lvl="3" rtl="0" algn="ctr">
              <a:buNone/>
              <a:defRPr>
                <a:solidFill>
                  <a:schemeClr val="lt1"/>
                </a:solidFill>
              </a:defRPr>
            </a:lvl4pPr>
            <a:lvl5pPr lvl="4" rtl="0" algn="ctr">
              <a:buNone/>
              <a:defRPr>
                <a:solidFill>
                  <a:schemeClr val="lt1"/>
                </a:solidFill>
              </a:defRPr>
            </a:lvl5pPr>
            <a:lvl6pPr lvl="5" rtl="0" algn="ctr">
              <a:buNone/>
              <a:defRPr>
                <a:solidFill>
                  <a:schemeClr val="lt1"/>
                </a:solidFill>
              </a:defRPr>
            </a:lvl6pPr>
            <a:lvl7pPr lvl="6" rtl="0" algn="ctr">
              <a:buNone/>
              <a:defRPr>
                <a:solidFill>
                  <a:schemeClr val="lt1"/>
                </a:solidFill>
              </a:defRPr>
            </a:lvl7pPr>
            <a:lvl8pPr lvl="7" rtl="0" algn="ctr">
              <a:buNone/>
              <a:defRPr>
                <a:solidFill>
                  <a:schemeClr val="lt1"/>
                </a:solidFill>
              </a:defRPr>
            </a:lvl8pPr>
            <a:lvl9pPr lvl="8" rtl="0" algn="ctr">
              <a:buNone/>
              <a:defRPr>
                <a:solidFill>
                  <a:schemeClr val="lt1"/>
                </a:solidFill>
              </a:defRPr>
            </a:lvl9pPr>
          </a:lstStyle>
          <a:p>
            <a:pPr indent="0" lvl="0" marL="0" rtl="0" algn="ctr">
              <a:spcBef>
                <a:spcPts val="0"/>
              </a:spcBef>
              <a:spcAft>
                <a:spcPts val="0"/>
              </a:spcAft>
              <a:buNone/>
            </a:pPr>
            <a:fld id="{00000000-1234-1234-1234-123412341234}" type="slidenum">
              <a:rPr lang="en"/>
              <a:t>‹#›</a:t>
            </a:fld>
            <a:endParaRPr/>
          </a:p>
        </p:txBody>
      </p:sp>
      <p:sp>
        <p:nvSpPr>
          <p:cNvPr id="99" name="Google Shape;99;p16"/>
          <p:cNvSpPr/>
          <p:nvPr/>
        </p:nvSpPr>
        <p:spPr>
          <a:xfrm>
            <a:off x="0" y="50"/>
            <a:ext cx="9144000" cy="5143500"/>
          </a:xfrm>
          <a:prstGeom prst="frame">
            <a:avLst>
              <a:gd fmla="val 2218"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leaf)" type="blank">
  <p:cSld name="BLANK">
    <p:bg>
      <p:bgPr>
        <a:blipFill>
          <a:blip r:embed="rId2">
            <a:alphaModFix/>
          </a:blip>
          <a:stretch>
            <a:fillRect/>
          </a:stretch>
        </a:blipFill>
      </p:bgPr>
    </p:bg>
    <p:spTree>
      <p:nvGrpSpPr>
        <p:cNvPr id="100" name="Shape 100"/>
        <p:cNvGrpSpPr/>
        <p:nvPr/>
      </p:nvGrpSpPr>
      <p:grpSpPr>
        <a:xfrm>
          <a:off x="0" y="0"/>
          <a:ext cx="0" cy="0"/>
          <a:chOff x="0" y="0"/>
          <a:chExt cx="0" cy="0"/>
        </a:xfrm>
      </p:grpSpPr>
      <p:sp>
        <p:nvSpPr>
          <p:cNvPr id="101" name="Google Shape;101;p17"/>
          <p:cNvSpPr/>
          <p:nvPr/>
        </p:nvSpPr>
        <p:spPr>
          <a:xfrm>
            <a:off x="261900" y="208013"/>
            <a:ext cx="8620200" cy="4727400"/>
          </a:xfrm>
          <a:prstGeom prst="rect">
            <a:avLst/>
          </a:prstGeom>
          <a:solidFill>
            <a:srgbClr val="8EC641">
              <a:alpha val="84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7"/>
          <p:cNvSpPr txBox="1"/>
          <p:nvPr>
            <p:ph idx="12" type="sldNum"/>
          </p:nvPr>
        </p:nvSpPr>
        <p:spPr>
          <a:xfrm>
            <a:off x="4345650" y="4935488"/>
            <a:ext cx="452700" cy="208200"/>
          </a:xfrm>
          <a:prstGeom prst="rect">
            <a:avLst/>
          </a:prstGeom>
        </p:spPr>
        <p:txBody>
          <a:bodyPr anchorCtr="0" anchor="ctr" bIns="91425" lIns="91425" spcFirstLastPara="1" rIns="91425" wrap="square" tIns="91425">
            <a:noAutofit/>
          </a:bodyPr>
          <a:lstStyle>
            <a:lvl1pPr lvl="0" algn="ctr">
              <a:buNone/>
              <a:defRPr>
                <a:solidFill>
                  <a:srgbClr val="FFFFFF"/>
                </a:solidFill>
              </a:defRPr>
            </a:lvl1pPr>
            <a:lvl2pPr lvl="1" algn="ctr">
              <a:buNone/>
              <a:defRPr>
                <a:solidFill>
                  <a:srgbClr val="FFFFFF"/>
                </a:solidFill>
              </a:defRPr>
            </a:lvl2pPr>
            <a:lvl3pPr lvl="2" algn="ctr">
              <a:buNone/>
              <a:defRPr>
                <a:solidFill>
                  <a:srgbClr val="FFFFFF"/>
                </a:solidFill>
              </a:defRPr>
            </a:lvl3pPr>
            <a:lvl4pPr lvl="3" algn="ctr">
              <a:buNone/>
              <a:defRPr>
                <a:solidFill>
                  <a:srgbClr val="FFFFFF"/>
                </a:solidFill>
              </a:defRPr>
            </a:lvl4pPr>
            <a:lvl5pPr lvl="4" algn="ctr">
              <a:buNone/>
              <a:defRPr>
                <a:solidFill>
                  <a:srgbClr val="FFFFFF"/>
                </a:solidFill>
              </a:defRPr>
            </a:lvl5pPr>
            <a:lvl6pPr lvl="5" algn="ctr">
              <a:buNone/>
              <a:defRPr>
                <a:solidFill>
                  <a:srgbClr val="FFFFFF"/>
                </a:solidFill>
              </a:defRPr>
            </a:lvl6pPr>
            <a:lvl7pPr lvl="6" algn="ctr">
              <a:buNone/>
              <a:defRPr>
                <a:solidFill>
                  <a:srgbClr val="FFFFFF"/>
                </a:solidFill>
              </a:defRPr>
            </a:lvl7pPr>
            <a:lvl8pPr lvl="7" algn="ctr">
              <a:buNone/>
              <a:defRPr>
                <a:solidFill>
                  <a:srgbClr val="FFFFFF"/>
                </a:solidFill>
              </a:defRPr>
            </a:lvl8pPr>
            <a:lvl9pPr lvl="8" algn="ctr">
              <a:buNone/>
              <a:defRPr>
                <a:solidFill>
                  <a:srgbClr val="FFFFFF"/>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ky)">
  <p:cSld name="BLANK_1">
    <p:bg>
      <p:bgPr>
        <a:blipFill>
          <a:blip r:embed="rId2">
            <a:alphaModFix/>
          </a:blip>
          <a:stretch>
            <a:fillRect/>
          </a:stretch>
        </a:blipFill>
      </p:bgPr>
    </p:bg>
    <p:spTree>
      <p:nvGrpSpPr>
        <p:cNvPr id="103" name="Shape 103"/>
        <p:cNvGrpSpPr/>
        <p:nvPr/>
      </p:nvGrpSpPr>
      <p:grpSpPr>
        <a:xfrm>
          <a:off x="0" y="0"/>
          <a:ext cx="0" cy="0"/>
          <a:chOff x="0" y="0"/>
          <a:chExt cx="0" cy="0"/>
        </a:xfrm>
      </p:grpSpPr>
      <p:sp>
        <p:nvSpPr>
          <p:cNvPr id="104" name="Google Shape;104;p18"/>
          <p:cNvSpPr/>
          <p:nvPr/>
        </p:nvSpPr>
        <p:spPr>
          <a:xfrm>
            <a:off x="261900" y="208013"/>
            <a:ext cx="8620200" cy="4727400"/>
          </a:xfrm>
          <a:prstGeom prst="rect">
            <a:avLst/>
          </a:prstGeom>
          <a:solidFill>
            <a:srgbClr val="689EE1">
              <a:alpha val="8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txBox="1"/>
          <p:nvPr>
            <p:ph idx="12" type="sldNum"/>
          </p:nvPr>
        </p:nvSpPr>
        <p:spPr>
          <a:xfrm>
            <a:off x="4345650" y="4935488"/>
            <a:ext cx="452700" cy="208200"/>
          </a:xfrm>
          <a:prstGeom prst="rect">
            <a:avLst/>
          </a:prstGeom>
        </p:spPr>
        <p:txBody>
          <a:bodyPr anchorCtr="0" anchor="ctr" bIns="91425" lIns="91425" spcFirstLastPara="1" rIns="91425" wrap="square" tIns="91425">
            <a:noAutofit/>
          </a:bodyPr>
          <a:lstStyle>
            <a:lvl1pPr lvl="0" rtl="0" algn="ctr">
              <a:buNone/>
              <a:defRPr>
                <a:solidFill>
                  <a:srgbClr val="FFFFFF"/>
                </a:solidFill>
              </a:defRPr>
            </a:lvl1pPr>
            <a:lvl2pPr lvl="1" rtl="0" algn="ctr">
              <a:buNone/>
              <a:defRPr>
                <a:solidFill>
                  <a:srgbClr val="FFFFFF"/>
                </a:solidFill>
              </a:defRPr>
            </a:lvl2pPr>
            <a:lvl3pPr lvl="2" rtl="0" algn="ctr">
              <a:buNone/>
              <a:defRPr>
                <a:solidFill>
                  <a:srgbClr val="FFFFFF"/>
                </a:solidFill>
              </a:defRPr>
            </a:lvl3pPr>
            <a:lvl4pPr lvl="3" rtl="0" algn="ctr">
              <a:buNone/>
              <a:defRPr>
                <a:solidFill>
                  <a:srgbClr val="FFFFFF"/>
                </a:solidFill>
              </a:defRPr>
            </a:lvl4pPr>
            <a:lvl5pPr lvl="4" rtl="0" algn="ctr">
              <a:buNone/>
              <a:defRPr>
                <a:solidFill>
                  <a:srgbClr val="FFFFFF"/>
                </a:solidFill>
              </a:defRPr>
            </a:lvl5pPr>
            <a:lvl6pPr lvl="5" rtl="0" algn="ctr">
              <a:buNone/>
              <a:defRPr>
                <a:solidFill>
                  <a:srgbClr val="FFFFFF"/>
                </a:solidFill>
              </a:defRPr>
            </a:lvl6pPr>
            <a:lvl7pPr lvl="6" rtl="0" algn="ctr">
              <a:buNone/>
              <a:defRPr>
                <a:solidFill>
                  <a:srgbClr val="FFFFFF"/>
                </a:solidFill>
              </a:defRPr>
            </a:lvl7pPr>
            <a:lvl8pPr lvl="7" rtl="0" algn="ctr">
              <a:buNone/>
              <a:defRPr>
                <a:solidFill>
                  <a:srgbClr val="FFFFFF"/>
                </a:solidFill>
              </a:defRPr>
            </a:lvl8pPr>
            <a:lvl9pPr lvl="8" rtl="0" algn="ctr">
              <a:buNone/>
              <a:defRPr>
                <a:solidFill>
                  <a:srgbClr val="FFFFFF"/>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ea)">
  <p:cSld name="BLANK_1_1">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19"/>
          <p:cNvSpPr/>
          <p:nvPr/>
        </p:nvSpPr>
        <p:spPr>
          <a:xfrm>
            <a:off x="261900" y="208013"/>
            <a:ext cx="8620200" cy="4727400"/>
          </a:xfrm>
          <a:prstGeom prst="rect">
            <a:avLst/>
          </a:prstGeom>
          <a:solidFill>
            <a:srgbClr val="539EB9">
              <a:alpha val="8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9"/>
          <p:cNvSpPr txBox="1"/>
          <p:nvPr>
            <p:ph idx="12" type="sldNum"/>
          </p:nvPr>
        </p:nvSpPr>
        <p:spPr>
          <a:xfrm>
            <a:off x="4345650" y="4935488"/>
            <a:ext cx="452700" cy="208200"/>
          </a:xfrm>
          <a:prstGeom prst="rect">
            <a:avLst/>
          </a:prstGeom>
        </p:spPr>
        <p:txBody>
          <a:bodyPr anchorCtr="0" anchor="ctr" bIns="91425" lIns="91425" spcFirstLastPara="1" rIns="91425" wrap="square" tIns="91425">
            <a:noAutofit/>
          </a:bodyPr>
          <a:lstStyle>
            <a:lvl1pPr lvl="0" rtl="0" algn="ctr">
              <a:buNone/>
              <a:defRPr>
                <a:solidFill>
                  <a:srgbClr val="FFFFFF"/>
                </a:solidFill>
              </a:defRPr>
            </a:lvl1pPr>
            <a:lvl2pPr lvl="1" rtl="0" algn="ctr">
              <a:buNone/>
              <a:defRPr>
                <a:solidFill>
                  <a:srgbClr val="FFFFFF"/>
                </a:solidFill>
              </a:defRPr>
            </a:lvl2pPr>
            <a:lvl3pPr lvl="2" rtl="0" algn="ctr">
              <a:buNone/>
              <a:defRPr>
                <a:solidFill>
                  <a:srgbClr val="FFFFFF"/>
                </a:solidFill>
              </a:defRPr>
            </a:lvl3pPr>
            <a:lvl4pPr lvl="3" rtl="0" algn="ctr">
              <a:buNone/>
              <a:defRPr>
                <a:solidFill>
                  <a:srgbClr val="FFFFFF"/>
                </a:solidFill>
              </a:defRPr>
            </a:lvl4pPr>
            <a:lvl5pPr lvl="4" rtl="0" algn="ctr">
              <a:buNone/>
              <a:defRPr>
                <a:solidFill>
                  <a:srgbClr val="FFFFFF"/>
                </a:solidFill>
              </a:defRPr>
            </a:lvl5pPr>
            <a:lvl6pPr lvl="5" rtl="0" algn="ctr">
              <a:buNone/>
              <a:defRPr>
                <a:solidFill>
                  <a:srgbClr val="FFFFFF"/>
                </a:solidFill>
              </a:defRPr>
            </a:lvl6pPr>
            <a:lvl7pPr lvl="6" rtl="0" algn="ctr">
              <a:buNone/>
              <a:defRPr>
                <a:solidFill>
                  <a:srgbClr val="FFFFFF"/>
                </a:solidFill>
              </a:defRPr>
            </a:lvl7pPr>
            <a:lvl8pPr lvl="7" rtl="0" algn="ctr">
              <a:buNone/>
              <a:defRPr>
                <a:solidFill>
                  <a:srgbClr val="FFFFFF"/>
                </a:solidFill>
              </a:defRPr>
            </a:lvl8pPr>
            <a:lvl9pPr lvl="8" rtl="0" algn="ctr">
              <a:buNone/>
              <a:defRPr>
                <a:solidFill>
                  <a:srgbClr val="FFFFFF"/>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109" name="Shape 109"/>
        <p:cNvGrpSpPr/>
        <p:nvPr/>
      </p:nvGrpSpPr>
      <p:grpSpPr>
        <a:xfrm>
          <a:off x="0" y="0"/>
          <a:ext cx="0" cy="0"/>
          <a:chOff x="0" y="0"/>
          <a:chExt cx="0" cy="0"/>
        </a:xfrm>
      </p:grpSpPr>
      <p:sp>
        <p:nvSpPr>
          <p:cNvPr id="110" name="Google Shape;110;p2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20"/>
          <p:cNvGrpSpPr/>
          <p:nvPr/>
        </p:nvGrpSpPr>
        <p:grpSpPr>
          <a:xfrm>
            <a:off x="0" y="490"/>
            <a:ext cx="5153705" cy="5134399"/>
            <a:chOff x="0" y="75"/>
            <a:chExt cx="5153705" cy="5152950"/>
          </a:xfrm>
        </p:grpSpPr>
        <p:sp>
          <p:nvSpPr>
            <p:cNvPr id="112" name="Google Shape;112;p20"/>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20"/>
          <p:cNvSpPr txBox="1"/>
          <p:nvPr>
            <p:ph type="ctrTitle"/>
          </p:nvPr>
        </p:nvSpPr>
        <p:spPr>
          <a:xfrm>
            <a:off x="3537150" y="1578400"/>
            <a:ext cx="5017500" cy="15789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17" name="Google Shape;117;p20"/>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600"/>
              </a:spcBef>
              <a:spcAft>
                <a:spcPts val="0"/>
              </a:spcAft>
              <a:buSzPts val="30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18" name="Google Shape;118;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3"/>
          <p:cNvSpPr/>
          <p:nvPr/>
        </p:nvSpPr>
        <p:spPr>
          <a:xfrm>
            <a:off x="-7650" y="1742525"/>
            <a:ext cx="9159300" cy="3400975"/>
          </a:xfrm>
          <a:custGeom>
            <a:rect b="b" l="l" r="r" t="t"/>
            <a:pathLst>
              <a:path extrusionOk="0" h="136039" w="366372">
                <a:moveTo>
                  <a:pt x="0" y="255"/>
                </a:moveTo>
                <a:lnTo>
                  <a:pt x="0" y="136039"/>
                </a:lnTo>
                <a:lnTo>
                  <a:pt x="366372" y="136039"/>
                </a:lnTo>
                <a:lnTo>
                  <a:pt x="366372" y="255"/>
                </a:lnTo>
                <a:lnTo>
                  <a:pt x="54110" y="0"/>
                </a:lnTo>
                <a:lnTo>
                  <a:pt x="45720" y="10462"/>
                </a:lnTo>
                <a:lnTo>
                  <a:pt x="36991" y="611"/>
                </a:lnTo>
                <a:close/>
              </a:path>
            </a:pathLst>
          </a:custGeom>
          <a:solidFill>
            <a:schemeClr val="lt1"/>
          </a:solidFill>
          <a:ln>
            <a:noFill/>
          </a:ln>
        </p:spPr>
      </p:sp>
      <p:sp>
        <p:nvSpPr>
          <p:cNvPr id="17" name="Google Shape;17;p3"/>
          <p:cNvSpPr txBox="1"/>
          <p:nvPr>
            <p:ph type="ctrTitle"/>
          </p:nvPr>
        </p:nvSpPr>
        <p:spPr>
          <a:xfrm>
            <a:off x="884073" y="2166312"/>
            <a:ext cx="56601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3800"/>
              <a:buNone/>
              <a:defRPr sz="3800"/>
            </a:lvl1pPr>
            <a:lvl2pPr lvl="1" rtl="0" algn="ctr">
              <a:spcBef>
                <a:spcPts val="0"/>
              </a:spcBef>
              <a:spcAft>
                <a:spcPts val="0"/>
              </a:spcAft>
              <a:buSzPts val="3800"/>
              <a:buNone/>
              <a:defRPr sz="3800"/>
            </a:lvl2pPr>
            <a:lvl3pPr lvl="2" rtl="0" algn="ctr">
              <a:spcBef>
                <a:spcPts val="0"/>
              </a:spcBef>
              <a:spcAft>
                <a:spcPts val="0"/>
              </a:spcAft>
              <a:buSzPts val="3800"/>
              <a:buNone/>
              <a:defRPr sz="3800"/>
            </a:lvl3pPr>
            <a:lvl4pPr lvl="3" rtl="0" algn="ctr">
              <a:spcBef>
                <a:spcPts val="0"/>
              </a:spcBef>
              <a:spcAft>
                <a:spcPts val="0"/>
              </a:spcAft>
              <a:buSzPts val="3800"/>
              <a:buNone/>
              <a:defRPr sz="3800"/>
            </a:lvl4pPr>
            <a:lvl5pPr lvl="4" rtl="0" algn="ctr">
              <a:spcBef>
                <a:spcPts val="0"/>
              </a:spcBef>
              <a:spcAft>
                <a:spcPts val="0"/>
              </a:spcAft>
              <a:buSzPts val="3800"/>
              <a:buNone/>
              <a:defRPr sz="3800"/>
            </a:lvl5pPr>
            <a:lvl6pPr lvl="5" rtl="0" algn="ctr">
              <a:spcBef>
                <a:spcPts val="0"/>
              </a:spcBef>
              <a:spcAft>
                <a:spcPts val="0"/>
              </a:spcAft>
              <a:buSzPts val="3800"/>
              <a:buNone/>
              <a:defRPr sz="3800"/>
            </a:lvl6pPr>
            <a:lvl7pPr lvl="6" rtl="0" algn="ctr">
              <a:spcBef>
                <a:spcPts val="0"/>
              </a:spcBef>
              <a:spcAft>
                <a:spcPts val="0"/>
              </a:spcAft>
              <a:buSzPts val="3800"/>
              <a:buNone/>
              <a:defRPr sz="3800"/>
            </a:lvl7pPr>
            <a:lvl8pPr lvl="7" rtl="0" algn="ctr">
              <a:spcBef>
                <a:spcPts val="0"/>
              </a:spcBef>
              <a:spcAft>
                <a:spcPts val="0"/>
              </a:spcAft>
              <a:buSzPts val="3800"/>
              <a:buNone/>
              <a:defRPr sz="3800"/>
            </a:lvl8pPr>
            <a:lvl9pPr lvl="8" rtl="0" algn="ctr">
              <a:spcBef>
                <a:spcPts val="0"/>
              </a:spcBef>
              <a:spcAft>
                <a:spcPts val="0"/>
              </a:spcAft>
              <a:buSzPts val="3800"/>
              <a:buNone/>
              <a:defRPr sz="3800"/>
            </a:lvl9pPr>
          </a:lstStyle>
          <a:p/>
        </p:txBody>
      </p:sp>
      <p:sp>
        <p:nvSpPr>
          <p:cNvPr id="18" name="Google Shape;18;p3"/>
          <p:cNvSpPr txBox="1"/>
          <p:nvPr>
            <p:ph idx="1" type="subTitle"/>
          </p:nvPr>
        </p:nvSpPr>
        <p:spPr>
          <a:xfrm>
            <a:off x="884073" y="3411563"/>
            <a:ext cx="5660100" cy="784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5"/>
              </a:buClr>
              <a:buSzPts val="2400"/>
              <a:buNone/>
              <a:defRPr sz="2400">
                <a:solidFill>
                  <a:schemeClr val="accent5"/>
                </a:solidFill>
              </a:defRPr>
            </a:lvl1pPr>
            <a:lvl2pPr lvl="1" rtl="0">
              <a:spcBef>
                <a:spcPts val="0"/>
              </a:spcBef>
              <a:spcAft>
                <a:spcPts val="0"/>
              </a:spcAft>
              <a:buClr>
                <a:schemeClr val="accent5"/>
              </a:buClr>
              <a:buSzPts val="2400"/>
              <a:buNone/>
              <a:defRPr>
                <a:solidFill>
                  <a:schemeClr val="accent5"/>
                </a:solidFill>
              </a:defRPr>
            </a:lvl2pPr>
            <a:lvl3pPr lvl="2" rtl="0">
              <a:spcBef>
                <a:spcPts val="0"/>
              </a:spcBef>
              <a:spcAft>
                <a:spcPts val="0"/>
              </a:spcAft>
              <a:buClr>
                <a:schemeClr val="accent5"/>
              </a:buClr>
              <a:buSzPts val="2400"/>
              <a:buNone/>
              <a:defRPr>
                <a:solidFill>
                  <a:schemeClr val="accent5"/>
                </a:solidFill>
              </a:defRPr>
            </a:lvl3pPr>
            <a:lvl4pPr lvl="3" rtl="0">
              <a:spcBef>
                <a:spcPts val="0"/>
              </a:spcBef>
              <a:spcAft>
                <a:spcPts val="0"/>
              </a:spcAft>
              <a:buClr>
                <a:schemeClr val="accent5"/>
              </a:buClr>
              <a:buSzPts val="2400"/>
              <a:buNone/>
              <a:defRPr sz="2400">
                <a:solidFill>
                  <a:schemeClr val="accent5"/>
                </a:solidFill>
              </a:defRPr>
            </a:lvl4pPr>
            <a:lvl5pPr lvl="4" rtl="0">
              <a:spcBef>
                <a:spcPts val="0"/>
              </a:spcBef>
              <a:spcAft>
                <a:spcPts val="0"/>
              </a:spcAft>
              <a:buClr>
                <a:schemeClr val="accent5"/>
              </a:buClr>
              <a:buSzPts val="2400"/>
              <a:buNone/>
              <a:defRPr sz="2400">
                <a:solidFill>
                  <a:schemeClr val="accent5"/>
                </a:solidFill>
              </a:defRPr>
            </a:lvl5pPr>
            <a:lvl6pPr lvl="5" rtl="0">
              <a:spcBef>
                <a:spcPts val="0"/>
              </a:spcBef>
              <a:spcAft>
                <a:spcPts val="0"/>
              </a:spcAft>
              <a:buClr>
                <a:schemeClr val="accent5"/>
              </a:buClr>
              <a:buSzPts val="2400"/>
              <a:buNone/>
              <a:defRPr sz="2400">
                <a:solidFill>
                  <a:schemeClr val="accent5"/>
                </a:solidFill>
              </a:defRPr>
            </a:lvl6pPr>
            <a:lvl7pPr lvl="6" rtl="0">
              <a:spcBef>
                <a:spcPts val="0"/>
              </a:spcBef>
              <a:spcAft>
                <a:spcPts val="0"/>
              </a:spcAft>
              <a:buClr>
                <a:schemeClr val="accent5"/>
              </a:buClr>
              <a:buSzPts val="2400"/>
              <a:buNone/>
              <a:defRPr sz="2400">
                <a:solidFill>
                  <a:schemeClr val="accent5"/>
                </a:solidFill>
              </a:defRPr>
            </a:lvl7pPr>
            <a:lvl8pPr lvl="7" rtl="0">
              <a:spcBef>
                <a:spcPts val="0"/>
              </a:spcBef>
              <a:spcAft>
                <a:spcPts val="0"/>
              </a:spcAft>
              <a:buClr>
                <a:schemeClr val="accent5"/>
              </a:buClr>
              <a:buSzPts val="2400"/>
              <a:buNone/>
              <a:defRPr sz="2400">
                <a:solidFill>
                  <a:schemeClr val="accent5"/>
                </a:solidFill>
              </a:defRPr>
            </a:lvl8pPr>
            <a:lvl9pPr lvl="8" rtl="0">
              <a:spcBef>
                <a:spcPts val="0"/>
              </a:spcBef>
              <a:spcAft>
                <a:spcPts val="0"/>
              </a:spcAft>
              <a:buClr>
                <a:schemeClr val="accent5"/>
              </a:buClr>
              <a:buSzPts val="2400"/>
              <a:buNone/>
              <a:defRPr sz="2400">
                <a:solidFill>
                  <a:schemeClr val="accent5"/>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solidFill>
          <a:srgbClr val="FFFFFF"/>
        </a:solidFill>
      </p:bgPr>
    </p:bg>
    <p:spTree>
      <p:nvGrpSpPr>
        <p:cNvPr id="19" name="Shape 19"/>
        <p:cNvGrpSpPr/>
        <p:nvPr/>
      </p:nvGrpSpPr>
      <p:grpSpPr>
        <a:xfrm>
          <a:off x="0" y="0"/>
          <a:ext cx="0" cy="0"/>
          <a:chOff x="0" y="0"/>
          <a:chExt cx="0" cy="0"/>
        </a:xfrm>
      </p:grpSpPr>
      <p:sp>
        <p:nvSpPr>
          <p:cNvPr id="20" name="Google Shape;20;p4"/>
          <p:cNvSpPr/>
          <p:nvPr/>
        </p:nvSpPr>
        <p:spPr>
          <a:xfrm>
            <a:off x="0" y="50"/>
            <a:ext cx="9144000" cy="5143500"/>
          </a:xfrm>
          <a:prstGeom prst="frame">
            <a:avLst>
              <a:gd fmla="val 2218"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 name="Google Shape;21;p4"/>
          <p:cNvPicPr preferRelativeResize="0"/>
          <p:nvPr/>
        </p:nvPicPr>
        <p:blipFill rotWithShape="1">
          <a:blip r:embed="rId2">
            <a:alphaModFix/>
          </a:blip>
          <a:srcRect b="8304" l="0" r="0" t="8313"/>
          <a:stretch/>
        </p:blipFill>
        <p:spPr>
          <a:xfrm rot="-5400000">
            <a:off x="3554205" y="454046"/>
            <a:ext cx="2035624" cy="1127534"/>
          </a:xfrm>
          <a:prstGeom prst="rect">
            <a:avLst/>
          </a:prstGeom>
          <a:noFill/>
          <a:ln>
            <a:noFill/>
          </a:ln>
        </p:spPr>
      </p:pic>
      <p:sp>
        <p:nvSpPr>
          <p:cNvPr id="22" name="Google Shape;22;p4"/>
          <p:cNvSpPr/>
          <p:nvPr/>
        </p:nvSpPr>
        <p:spPr>
          <a:xfrm>
            <a:off x="4008250" y="1152569"/>
            <a:ext cx="1127700" cy="883200"/>
          </a:xfrm>
          <a:prstGeom prst="rect">
            <a:avLst/>
          </a:prstGeom>
          <a:solidFill>
            <a:srgbClr val="004430">
              <a:alpha val="5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txBox="1"/>
          <p:nvPr>
            <p:ph idx="1" type="body"/>
          </p:nvPr>
        </p:nvSpPr>
        <p:spPr>
          <a:xfrm>
            <a:off x="1624650" y="2161800"/>
            <a:ext cx="5894700" cy="819900"/>
          </a:xfrm>
          <a:prstGeom prst="rect">
            <a:avLst/>
          </a:prstGeom>
        </p:spPr>
        <p:txBody>
          <a:bodyPr anchorCtr="0" anchor="t" bIns="91425" lIns="91425" spcFirstLastPara="1" rIns="91425" wrap="square" tIns="91425">
            <a:noAutofit/>
          </a:bodyPr>
          <a:lstStyle>
            <a:lvl1pPr indent="-419100" lvl="0" marL="457200" rtl="0" algn="ctr">
              <a:spcBef>
                <a:spcPts val="600"/>
              </a:spcBef>
              <a:spcAft>
                <a:spcPts val="0"/>
              </a:spcAft>
              <a:buClr>
                <a:schemeClr val="dk2"/>
              </a:buClr>
              <a:buSzPts val="3000"/>
              <a:buChar char="◍"/>
              <a:defRPr i="1">
                <a:solidFill>
                  <a:schemeClr val="dk2"/>
                </a:solidFill>
              </a:defRPr>
            </a:lvl1pPr>
            <a:lvl2pPr indent="-381000" lvl="1" marL="914400" rtl="0" algn="ctr">
              <a:spcBef>
                <a:spcPts val="0"/>
              </a:spcBef>
              <a:spcAft>
                <a:spcPts val="0"/>
              </a:spcAft>
              <a:buClr>
                <a:schemeClr val="dk2"/>
              </a:buClr>
              <a:buSzPts val="2400"/>
              <a:buChar char="○"/>
              <a:defRPr i="1">
                <a:solidFill>
                  <a:schemeClr val="dk2"/>
                </a:solidFill>
              </a:defRPr>
            </a:lvl2pPr>
            <a:lvl3pPr indent="-381000" lvl="2" marL="1371600" rtl="0" algn="ctr">
              <a:spcBef>
                <a:spcPts val="0"/>
              </a:spcBef>
              <a:spcAft>
                <a:spcPts val="0"/>
              </a:spcAft>
              <a:buClr>
                <a:schemeClr val="dk2"/>
              </a:buClr>
              <a:buSzPts val="2400"/>
              <a:buChar char="■"/>
              <a:defRPr i="1">
                <a:solidFill>
                  <a:schemeClr val="dk2"/>
                </a:solidFill>
              </a:defRPr>
            </a:lvl3pPr>
            <a:lvl4pPr indent="-342900" lvl="3" marL="1828800" rtl="0" algn="ctr">
              <a:spcBef>
                <a:spcPts val="0"/>
              </a:spcBef>
              <a:spcAft>
                <a:spcPts val="0"/>
              </a:spcAft>
              <a:buClr>
                <a:schemeClr val="dk2"/>
              </a:buClr>
              <a:buSzPts val="1800"/>
              <a:buChar char="●"/>
              <a:defRPr i="1">
                <a:solidFill>
                  <a:schemeClr val="dk2"/>
                </a:solidFill>
              </a:defRPr>
            </a:lvl4pPr>
            <a:lvl5pPr indent="-342900" lvl="4" marL="2286000" rtl="0" algn="ctr">
              <a:spcBef>
                <a:spcPts val="0"/>
              </a:spcBef>
              <a:spcAft>
                <a:spcPts val="0"/>
              </a:spcAft>
              <a:buClr>
                <a:schemeClr val="dk2"/>
              </a:buClr>
              <a:buSzPts val="1800"/>
              <a:buChar char="○"/>
              <a:defRPr i="1">
                <a:solidFill>
                  <a:schemeClr val="dk2"/>
                </a:solidFill>
              </a:defRPr>
            </a:lvl5pPr>
            <a:lvl6pPr indent="-342900" lvl="5" marL="2743200" rtl="0" algn="ctr">
              <a:spcBef>
                <a:spcPts val="0"/>
              </a:spcBef>
              <a:spcAft>
                <a:spcPts val="0"/>
              </a:spcAft>
              <a:buClr>
                <a:schemeClr val="dk2"/>
              </a:buClr>
              <a:buSzPts val="1800"/>
              <a:buChar char="■"/>
              <a:defRPr i="1">
                <a:solidFill>
                  <a:schemeClr val="dk2"/>
                </a:solidFill>
              </a:defRPr>
            </a:lvl6pPr>
            <a:lvl7pPr indent="-342900" lvl="6" marL="3200400" rtl="0" algn="ctr">
              <a:spcBef>
                <a:spcPts val="0"/>
              </a:spcBef>
              <a:spcAft>
                <a:spcPts val="0"/>
              </a:spcAft>
              <a:buClr>
                <a:schemeClr val="dk2"/>
              </a:buClr>
              <a:buSzPts val="1800"/>
              <a:buChar char="●"/>
              <a:defRPr i="1">
                <a:solidFill>
                  <a:schemeClr val="dk2"/>
                </a:solidFill>
              </a:defRPr>
            </a:lvl7pPr>
            <a:lvl8pPr indent="-342900" lvl="7" marL="3657600" rtl="0" algn="ctr">
              <a:spcBef>
                <a:spcPts val="0"/>
              </a:spcBef>
              <a:spcAft>
                <a:spcPts val="0"/>
              </a:spcAft>
              <a:buClr>
                <a:schemeClr val="dk2"/>
              </a:buClr>
              <a:buSzPts val="1800"/>
              <a:buChar char="○"/>
              <a:defRPr i="1">
                <a:solidFill>
                  <a:schemeClr val="dk2"/>
                </a:solidFill>
              </a:defRPr>
            </a:lvl8pPr>
            <a:lvl9pPr indent="-342900" lvl="8" marL="4114800" algn="ctr">
              <a:spcBef>
                <a:spcPts val="0"/>
              </a:spcBef>
              <a:spcAft>
                <a:spcPts val="0"/>
              </a:spcAft>
              <a:buClr>
                <a:schemeClr val="dk2"/>
              </a:buClr>
              <a:buSzPts val="1800"/>
              <a:buChar char="■"/>
              <a:defRPr i="1">
                <a:solidFill>
                  <a:schemeClr val="dk2"/>
                </a:solidFill>
              </a:defRPr>
            </a:lvl9pPr>
          </a:lstStyle>
          <a:p/>
        </p:txBody>
      </p:sp>
      <p:sp>
        <p:nvSpPr>
          <p:cNvPr id="24" name="Google Shape;24;p4"/>
          <p:cNvSpPr txBox="1"/>
          <p:nvPr/>
        </p:nvSpPr>
        <p:spPr>
          <a:xfrm>
            <a:off x="3593400" y="1074648"/>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chemeClr val="lt1"/>
                </a:solidFill>
                <a:latin typeface="Georgia"/>
                <a:ea typeface="Georgia"/>
                <a:cs typeface="Georgia"/>
                <a:sym typeface="Georgia"/>
              </a:rPr>
              <a:t>“</a:t>
            </a:r>
            <a:endParaRPr sz="9600">
              <a:solidFill>
                <a:schemeClr val="lt1"/>
              </a:solidFill>
              <a:latin typeface="Georgia"/>
              <a:ea typeface="Georgia"/>
              <a:cs typeface="Georgia"/>
              <a:sym typeface="Georgia"/>
            </a:endParaRPr>
          </a:p>
        </p:txBody>
      </p:sp>
      <p:sp>
        <p:nvSpPr>
          <p:cNvPr id="25" name="Google Shape;25;p4"/>
          <p:cNvSpPr txBox="1"/>
          <p:nvPr>
            <p:ph idx="12" type="sldNum"/>
          </p:nvPr>
        </p:nvSpPr>
        <p:spPr>
          <a:xfrm>
            <a:off x="4345650" y="4673644"/>
            <a:ext cx="4527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leaf)" type="tx">
  <p:cSld name="TITLE_AND_BODY">
    <p:spTree>
      <p:nvGrpSpPr>
        <p:cNvPr id="26" name="Shape 26"/>
        <p:cNvGrpSpPr/>
        <p:nvPr/>
      </p:nvGrpSpPr>
      <p:grpSpPr>
        <a:xfrm>
          <a:off x="0" y="0"/>
          <a:ext cx="0" cy="0"/>
          <a:chOff x="0" y="0"/>
          <a:chExt cx="0" cy="0"/>
        </a:xfrm>
      </p:grpSpPr>
      <p:sp>
        <p:nvSpPr>
          <p:cNvPr id="27" name="Google Shape;27;p5"/>
          <p:cNvSpPr/>
          <p:nvPr/>
        </p:nvSpPr>
        <p:spPr>
          <a:xfrm>
            <a:off x="0" y="50"/>
            <a:ext cx="9144000" cy="5143500"/>
          </a:xfrm>
          <a:prstGeom prst="frame">
            <a:avLst>
              <a:gd fmla="val 2218"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9" name="Google Shape;29;p5"/>
          <p:cNvSpPr txBox="1"/>
          <p:nvPr>
            <p:ph idx="1" type="body"/>
          </p:nvPr>
        </p:nvSpPr>
        <p:spPr>
          <a:xfrm>
            <a:off x="2257425" y="1709141"/>
            <a:ext cx="6153300" cy="31596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sz="24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pic>
        <p:nvPicPr>
          <p:cNvPr id="30" name="Google Shape;30;p5"/>
          <p:cNvPicPr preferRelativeResize="0"/>
          <p:nvPr/>
        </p:nvPicPr>
        <p:blipFill rotWithShape="1">
          <a:blip r:embed="rId2">
            <a:alphaModFix/>
          </a:blip>
          <a:srcRect b="29557" l="5767" r="0" t="29553"/>
          <a:stretch/>
        </p:blipFill>
        <p:spPr>
          <a:xfrm flipH="1" rot="10800000">
            <a:off x="0" y="644575"/>
            <a:ext cx="1943100" cy="843100"/>
          </a:xfrm>
          <a:prstGeom prst="rect">
            <a:avLst/>
          </a:prstGeom>
          <a:noFill/>
          <a:ln>
            <a:noFill/>
          </a:ln>
        </p:spPr>
      </p:pic>
      <p:sp>
        <p:nvSpPr>
          <p:cNvPr id="31" name="Google Shape;31;p5"/>
          <p:cNvSpPr txBox="1"/>
          <p:nvPr>
            <p:ph idx="12" type="sldNum"/>
          </p:nvPr>
        </p:nvSpPr>
        <p:spPr>
          <a:xfrm>
            <a:off x="8480577" y="4673644"/>
            <a:ext cx="452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sea)">
  <p:cSld name="TITLE_AND_BODY_1">
    <p:spTree>
      <p:nvGrpSpPr>
        <p:cNvPr id="32" name="Shape 32"/>
        <p:cNvGrpSpPr/>
        <p:nvPr/>
      </p:nvGrpSpPr>
      <p:grpSpPr>
        <a:xfrm>
          <a:off x="0" y="0"/>
          <a:ext cx="0" cy="0"/>
          <a:chOff x="0" y="0"/>
          <a:chExt cx="0" cy="0"/>
        </a:xfrm>
      </p:grpSpPr>
      <p:sp>
        <p:nvSpPr>
          <p:cNvPr id="33" name="Google Shape;33;p6"/>
          <p:cNvSpPr/>
          <p:nvPr/>
        </p:nvSpPr>
        <p:spPr>
          <a:xfrm>
            <a:off x="0" y="50"/>
            <a:ext cx="9144000" cy="5143500"/>
          </a:xfrm>
          <a:prstGeom prst="frame">
            <a:avLst>
              <a:gd fmla="val 2218" name="adj1"/>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a:solidFill>
                  <a:schemeClr val="accent3"/>
                </a:solidFill>
              </a:defRPr>
            </a:lvl1pPr>
            <a:lvl2pPr lvl="1" rtl="0">
              <a:spcBef>
                <a:spcPts val="0"/>
              </a:spcBef>
              <a:spcAft>
                <a:spcPts val="0"/>
              </a:spcAft>
              <a:buClr>
                <a:schemeClr val="accent3"/>
              </a:buClr>
              <a:buSzPts val="2400"/>
              <a:buNone/>
              <a:defRPr>
                <a:solidFill>
                  <a:schemeClr val="accent3"/>
                </a:solidFill>
              </a:defRPr>
            </a:lvl2pPr>
            <a:lvl3pPr lvl="2" rtl="0">
              <a:spcBef>
                <a:spcPts val="0"/>
              </a:spcBef>
              <a:spcAft>
                <a:spcPts val="0"/>
              </a:spcAft>
              <a:buClr>
                <a:schemeClr val="accent3"/>
              </a:buClr>
              <a:buSzPts val="2400"/>
              <a:buNone/>
              <a:defRPr>
                <a:solidFill>
                  <a:schemeClr val="accent3"/>
                </a:solidFill>
              </a:defRPr>
            </a:lvl3pPr>
            <a:lvl4pPr lvl="3" rtl="0">
              <a:spcBef>
                <a:spcPts val="0"/>
              </a:spcBef>
              <a:spcAft>
                <a:spcPts val="0"/>
              </a:spcAft>
              <a:buClr>
                <a:schemeClr val="accent3"/>
              </a:buClr>
              <a:buSzPts val="2400"/>
              <a:buNone/>
              <a:defRPr>
                <a:solidFill>
                  <a:schemeClr val="accent3"/>
                </a:solidFill>
              </a:defRPr>
            </a:lvl4pPr>
            <a:lvl5pPr lvl="4" rtl="0">
              <a:spcBef>
                <a:spcPts val="0"/>
              </a:spcBef>
              <a:spcAft>
                <a:spcPts val="0"/>
              </a:spcAft>
              <a:buClr>
                <a:schemeClr val="accent3"/>
              </a:buClr>
              <a:buSzPts val="2400"/>
              <a:buNone/>
              <a:defRPr>
                <a:solidFill>
                  <a:schemeClr val="accent3"/>
                </a:solidFill>
              </a:defRPr>
            </a:lvl5pPr>
            <a:lvl6pPr lvl="5" rtl="0">
              <a:spcBef>
                <a:spcPts val="0"/>
              </a:spcBef>
              <a:spcAft>
                <a:spcPts val="0"/>
              </a:spcAft>
              <a:buClr>
                <a:schemeClr val="accent3"/>
              </a:buClr>
              <a:buSzPts val="2400"/>
              <a:buNone/>
              <a:defRPr>
                <a:solidFill>
                  <a:schemeClr val="accent3"/>
                </a:solidFill>
              </a:defRPr>
            </a:lvl6pPr>
            <a:lvl7pPr lvl="6" rtl="0">
              <a:spcBef>
                <a:spcPts val="0"/>
              </a:spcBef>
              <a:spcAft>
                <a:spcPts val="0"/>
              </a:spcAft>
              <a:buClr>
                <a:schemeClr val="accent3"/>
              </a:buClr>
              <a:buSzPts val="2400"/>
              <a:buNone/>
              <a:defRPr>
                <a:solidFill>
                  <a:schemeClr val="accent3"/>
                </a:solidFill>
              </a:defRPr>
            </a:lvl7pPr>
            <a:lvl8pPr lvl="7" rtl="0">
              <a:spcBef>
                <a:spcPts val="0"/>
              </a:spcBef>
              <a:spcAft>
                <a:spcPts val="0"/>
              </a:spcAft>
              <a:buClr>
                <a:schemeClr val="accent3"/>
              </a:buClr>
              <a:buSzPts val="2400"/>
              <a:buNone/>
              <a:defRPr>
                <a:solidFill>
                  <a:schemeClr val="accent3"/>
                </a:solidFill>
              </a:defRPr>
            </a:lvl8pPr>
            <a:lvl9pPr lvl="8" rtl="0">
              <a:spcBef>
                <a:spcPts val="0"/>
              </a:spcBef>
              <a:spcAft>
                <a:spcPts val="0"/>
              </a:spcAft>
              <a:buClr>
                <a:schemeClr val="accent3"/>
              </a:buClr>
              <a:buSzPts val="2400"/>
              <a:buNone/>
              <a:defRPr>
                <a:solidFill>
                  <a:schemeClr val="accent3"/>
                </a:solidFill>
              </a:defRPr>
            </a:lvl9pPr>
          </a:lstStyle>
          <a:p/>
        </p:txBody>
      </p:sp>
      <p:sp>
        <p:nvSpPr>
          <p:cNvPr id="35" name="Google Shape;35;p6"/>
          <p:cNvSpPr txBox="1"/>
          <p:nvPr>
            <p:ph idx="1" type="body"/>
          </p:nvPr>
        </p:nvSpPr>
        <p:spPr>
          <a:xfrm>
            <a:off x="2257425" y="1709141"/>
            <a:ext cx="6153300" cy="3159600"/>
          </a:xfrm>
          <a:prstGeom prst="rect">
            <a:avLst/>
          </a:prstGeom>
        </p:spPr>
        <p:txBody>
          <a:bodyPr anchorCtr="0" anchor="t" bIns="91425" lIns="91425" spcFirstLastPara="1" rIns="91425" wrap="square" tIns="91425">
            <a:noAutofit/>
          </a:bodyPr>
          <a:lstStyle>
            <a:lvl1pPr indent="-381000" lvl="0" marL="457200" rtl="0">
              <a:spcBef>
                <a:spcPts val="600"/>
              </a:spcBef>
              <a:spcAft>
                <a:spcPts val="0"/>
              </a:spcAft>
              <a:buClr>
                <a:schemeClr val="accent3"/>
              </a:buClr>
              <a:buSzPts val="2400"/>
              <a:buChar char="◍"/>
              <a:defRPr sz="2400"/>
            </a:lvl1pPr>
            <a:lvl2pPr indent="-342900" lvl="1" marL="914400" rtl="0">
              <a:spcBef>
                <a:spcPts val="0"/>
              </a:spcBef>
              <a:spcAft>
                <a:spcPts val="0"/>
              </a:spcAft>
              <a:buClr>
                <a:schemeClr val="accent3"/>
              </a:buClr>
              <a:buSzPts val="1800"/>
              <a:buChar char="○"/>
              <a:defRPr sz="1800"/>
            </a:lvl2pPr>
            <a:lvl3pPr indent="-342900" lvl="2" marL="1371600" rtl="0">
              <a:spcBef>
                <a:spcPts val="0"/>
              </a:spcBef>
              <a:spcAft>
                <a:spcPts val="0"/>
              </a:spcAft>
              <a:buClr>
                <a:schemeClr val="accent3"/>
              </a:buClr>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pic>
        <p:nvPicPr>
          <p:cNvPr descr="Sea, Ocean, Infinity, Wide," id="36" name="Google Shape;36;p6"/>
          <p:cNvPicPr preferRelativeResize="0"/>
          <p:nvPr/>
        </p:nvPicPr>
        <p:blipFill rotWithShape="1">
          <a:blip r:embed="rId2">
            <a:alphaModFix/>
          </a:blip>
          <a:srcRect b="28536" l="14499" r="47082" t="41827"/>
          <a:stretch/>
        </p:blipFill>
        <p:spPr>
          <a:xfrm>
            <a:off x="0" y="644600"/>
            <a:ext cx="1943101" cy="843074"/>
          </a:xfrm>
          <a:prstGeom prst="rect">
            <a:avLst/>
          </a:prstGeom>
          <a:noFill/>
          <a:ln>
            <a:noFill/>
          </a:ln>
        </p:spPr>
      </p:pic>
      <p:sp>
        <p:nvSpPr>
          <p:cNvPr id="37" name="Google Shape;37;p6"/>
          <p:cNvSpPr txBox="1"/>
          <p:nvPr>
            <p:ph idx="12" type="sldNum"/>
          </p:nvPr>
        </p:nvSpPr>
        <p:spPr>
          <a:xfrm>
            <a:off x="8480577" y="4673644"/>
            <a:ext cx="452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sky)">
  <p:cSld name="TITLE_AND_BODY_1_1">
    <p:spTree>
      <p:nvGrpSpPr>
        <p:cNvPr id="38" name="Shape 38"/>
        <p:cNvGrpSpPr/>
        <p:nvPr/>
      </p:nvGrpSpPr>
      <p:grpSpPr>
        <a:xfrm>
          <a:off x="0" y="0"/>
          <a:ext cx="0" cy="0"/>
          <a:chOff x="0" y="0"/>
          <a:chExt cx="0" cy="0"/>
        </a:xfrm>
      </p:grpSpPr>
      <p:sp>
        <p:nvSpPr>
          <p:cNvPr id="39" name="Google Shape;39;p7"/>
          <p:cNvSpPr/>
          <p:nvPr/>
        </p:nvSpPr>
        <p:spPr>
          <a:xfrm>
            <a:off x="0" y="50"/>
            <a:ext cx="9144000" cy="5143500"/>
          </a:xfrm>
          <a:prstGeom prst="frame">
            <a:avLst>
              <a:gd fmla="val 2218" name="adj1"/>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4"/>
              </a:buClr>
              <a:buSzPts val="2400"/>
              <a:buNone/>
              <a:defRPr>
                <a:solidFill>
                  <a:schemeClr val="accent4"/>
                </a:solidFill>
              </a:defRPr>
            </a:lvl1pPr>
            <a:lvl2pPr lvl="1" rtl="0">
              <a:spcBef>
                <a:spcPts val="0"/>
              </a:spcBef>
              <a:spcAft>
                <a:spcPts val="0"/>
              </a:spcAft>
              <a:buClr>
                <a:schemeClr val="accent4"/>
              </a:buClr>
              <a:buSzPts val="2400"/>
              <a:buNone/>
              <a:defRPr>
                <a:solidFill>
                  <a:schemeClr val="accent4"/>
                </a:solidFill>
              </a:defRPr>
            </a:lvl2pPr>
            <a:lvl3pPr lvl="2" rtl="0">
              <a:spcBef>
                <a:spcPts val="0"/>
              </a:spcBef>
              <a:spcAft>
                <a:spcPts val="0"/>
              </a:spcAft>
              <a:buClr>
                <a:schemeClr val="accent4"/>
              </a:buClr>
              <a:buSzPts val="2400"/>
              <a:buNone/>
              <a:defRPr>
                <a:solidFill>
                  <a:schemeClr val="accent4"/>
                </a:solidFill>
              </a:defRPr>
            </a:lvl3pPr>
            <a:lvl4pPr lvl="3" rtl="0">
              <a:spcBef>
                <a:spcPts val="0"/>
              </a:spcBef>
              <a:spcAft>
                <a:spcPts val="0"/>
              </a:spcAft>
              <a:buClr>
                <a:schemeClr val="accent4"/>
              </a:buClr>
              <a:buSzPts val="2400"/>
              <a:buNone/>
              <a:defRPr>
                <a:solidFill>
                  <a:schemeClr val="accent4"/>
                </a:solidFill>
              </a:defRPr>
            </a:lvl4pPr>
            <a:lvl5pPr lvl="4" rtl="0">
              <a:spcBef>
                <a:spcPts val="0"/>
              </a:spcBef>
              <a:spcAft>
                <a:spcPts val="0"/>
              </a:spcAft>
              <a:buClr>
                <a:schemeClr val="accent4"/>
              </a:buClr>
              <a:buSzPts val="2400"/>
              <a:buNone/>
              <a:defRPr>
                <a:solidFill>
                  <a:schemeClr val="accent4"/>
                </a:solidFill>
              </a:defRPr>
            </a:lvl5pPr>
            <a:lvl6pPr lvl="5" rtl="0">
              <a:spcBef>
                <a:spcPts val="0"/>
              </a:spcBef>
              <a:spcAft>
                <a:spcPts val="0"/>
              </a:spcAft>
              <a:buClr>
                <a:schemeClr val="accent4"/>
              </a:buClr>
              <a:buSzPts val="2400"/>
              <a:buNone/>
              <a:defRPr>
                <a:solidFill>
                  <a:schemeClr val="accent4"/>
                </a:solidFill>
              </a:defRPr>
            </a:lvl6pPr>
            <a:lvl7pPr lvl="6" rtl="0">
              <a:spcBef>
                <a:spcPts val="0"/>
              </a:spcBef>
              <a:spcAft>
                <a:spcPts val="0"/>
              </a:spcAft>
              <a:buClr>
                <a:schemeClr val="accent4"/>
              </a:buClr>
              <a:buSzPts val="2400"/>
              <a:buNone/>
              <a:defRPr>
                <a:solidFill>
                  <a:schemeClr val="accent4"/>
                </a:solidFill>
              </a:defRPr>
            </a:lvl7pPr>
            <a:lvl8pPr lvl="7" rtl="0">
              <a:spcBef>
                <a:spcPts val="0"/>
              </a:spcBef>
              <a:spcAft>
                <a:spcPts val="0"/>
              </a:spcAft>
              <a:buClr>
                <a:schemeClr val="accent4"/>
              </a:buClr>
              <a:buSzPts val="2400"/>
              <a:buNone/>
              <a:defRPr>
                <a:solidFill>
                  <a:schemeClr val="accent4"/>
                </a:solidFill>
              </a:defRPr>
            </a:lvl8pPr>
            <a:lvl9pPr lvl="8" rtl="0">
              <a:spcBef>
                <a:spcPts val="0"/>
              </a:spcBef>
              <a:spcAft>
                <a:spcPts val="0"/>
              </a:spcAft>
              <a:buClr>
                <a:schemeClr val="accent4"/>
              </a:buClr>
              <a:buSzPts val="2400"/>
              <a:buNone/>
              <a:defRPr>
                <a:solidFill>
                  <a:schemeClr val="accent4"/>
                </a:solidFill>
              </a:defRPr>
            </a:lvl9pPr>
          </a:lstStyle>
          <a:p/>
        </p:txBody>
      </p:sp>
      <p:sp>
        <p:nvSpPr>
          <p:cNvPr id="41" name="Google Shape;41;p7"/>
          <p:cNvSpPr txBox="1"/>
          <p:nvPr>
            <p:ph idx="1" type="body"/>
          </p:nvPr>
        </p:nvSpPr>
        <p:spPr>
          <a:xfrm>
            <a:off x="2257425" y="1709141"/>
            <a:ext cx="6153300" cy="3159600"/>
          </a:xfrm>
          <a:prstGeom prst="rect">
            <a:avLst/>
          </a:prstGeom>
        </p:spPr>
        <p:txBody>
          <a:bodyPr anchorCtr="0" anchor="t" bIns="91425" lIns="91425" spcFirstLastPara="1" rIns="91425" wrap="square" tIns="91425">
            <a:noAutofit/>
          </a:bodyPr>
          <a:lstStyle>
            <a:lvl1pPr indent="-381000" lvl="0" marL="457200" rtl="0">
              <a:spcBef>
                <a:spcPts val="600"/>
              </a:spcBef>
              <a:spcAft>
                <a:spcPts val="0"/>
              </a:spcAft>
              <a:buClr>
                <a:schemeClr val="accent4"/>
              </a:buClr>
              <a:buSzPts val="2400"/>
              <a:buChar char="◍"/>
              <a:defRPr sz="2400"/>
            </a:lvl1pPr>
            <a:lvl2pPr indent="-342900" lvl="1" marL="914400" rtl="0">
              <a:spcBef>
                <a:spcPts val="0"/>
              </a:spcBef>
              <a:spcAft>
                <a:spcPts val="0"/>
              </a:spcAft>
              <a:buClr>
                <a:schemeClr val="accent4"/>
              </a:buClr>
              <a:buSzPts val="1800"/>
              <a:buChar char="○"/>
              <a:defRPr sz="1800"/>
            </a:lvl2pPr>
            <a:lvl3pPr indent="-342900" lvl="2" marL="1371600" rtl="0">
              <a:spcBef>
                <a:spcPts val="0"/>
              </a:spcBef>
              <a:spcAft>
                <a:spcPts val="0"/>
              </a:spcAft>
              <a:buClr>
                <a:schemeClr val="accent4"/>
              </a:buClr>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pic>
        <p:nvPicPr>
          <p:cNvPr descr="Flat land, big sky, Wicken Fen" id="42" name="Google Shape;42;p7"/>
          <p:cNvPicPr preferRelativeResize="0"/>
          <p:nvPr/>
        </p:nvPicPr>
        <p:blipFill rotWithShape="1">
          <a:blip r:embed="rId2">
            <a:alphaModFix/>
          </a:blip>
          <a:srcRect b="32459" l="20350" r="33752" t="27743"/>
          <a:stretch/>
        </p:blipFill>
        <p:spPr>
          <a:xfrm>
            <a:off x="0" y="644600"/>
            <a:ext cx="1943101" cy="843075"/>
          </a:xfrm>
          <a:prstGeom prst="rect">
            <a:avLst/>
          </a:prstGeom>
          <a:noFill/>
          <a:ln>
            <a:noFill/>
          </a:ln>
        </p:spPr>
      </p:pic>
      <p:sp>
        <p:nvSpPr>
          <p:cNvPr id="43" name="Google Shape;43;p7"/>
          <p:cNvSpPr txBox="1"/>
          <p:nvPr>
            <p:ph idx="12" type="sldNum"/>
          </p:nvPr>
        </p:nvSpPr>
        <p:spPr>
          <a:xfrm>
            <a:off x="8480577" y="4673644"/>
            <a:ext cx="452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leaf)" type="twoColTx">
  <p:cSld name="TITLE_AND_TWO_COLUMNS">
    <p:spTree>
      <p:nvGrpSpPr>
        <p:cNvPr id="44" name="Shape 44"/>
        <p:cNvGrpSpPr/>
        <p:nvPr/>
      </p:nvGrpSpPr>
      <p:grpSpPr>
        <a:xfrm>
          <a:off x="0" y="0"/>
          <a:ext cx="0" cy="0"/>
          <a:chOff x="0" y="0"/>
          <a:chExt cx="0" cy="0"/>
        </a:xfrm>
      </p:grpSpPr>
      <p:sp>
        <p:nvSpPr>
          <p:cNvPr id="45" name="Google Shape;45;p8"/>
          <p:cNvSpPr/>
          <p:nvPr/>
        </p:nvSpPr>
        <p:spPr>
          <a:xfrm>
            <a:off x="0" y="50"/>
            <a:ext cx="9144000" cy="5143500"/>
          </a:xfrm>
          <a:prstGeom prst="frame">
            <a:avLst>
              <a:gd fmla="val 2218"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txBox="1"/>
          <p:nvPr>
            <p:ph idx="1" type="body"/>
          </p:nvPr>
        </p:nvSpPr>
        <p:spPr>
          <a:xfrm>
            <a:off x="2257425" y="1764506"/>
            <a:ext cx="3120900" cy="31611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Clr>
                <a:schemeClr val="dk1"/>
              </a:buClr>
              <a:buSzPts val="1800"/>
              <a:buChar char="■"/>
              <a:defRPr sz="1800"/>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47" name="Google Shape;47;p8"/>
          <p:cNvSpPr txBox="1"/>
          <p:nvPr>
            <p:ph idx="2" type="body"/>
          </p:nvPr>
        </p:nvSpPr>
        <p:spPr>
          <a:xfrm>
            <a:off x="5566073" y="1764506"/>
            <a:ext cx="3120900" cy="31611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Clr>
                <a:schemeClr val="dk1"/>
              </a:buClr>
              <a:buSzPts val="1800"/>
              <a:buChar char="■"/>
              <a:defRPr sz="1800"/>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48" name="Google Shape;48;p8"/>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9" name="Google Shape;49;p8"/>
          <p:cNvSpPr txBox="1"/>
          <p:nvPr>
            <p:ph idx="12" type="sldNum"/>
          </p:nvPr>
        </p:nvSpPr>
        <p:spPr>
          <a:xfrm>
            <a:off x="8480577" y="4673644"/>
            <a:ext cx="452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50" name="Google Shape;50;p8"/>
          <p:cNvPicPr preferRelativeResize="0"/>
          <p:nvPr/>
        </p:nvPicPr>
        <p:blipFill rotWithShape="1">
          <a:blip r:embed="rId2">
            <a:alphaModFix/>
          </a:blip>
          <a:srcRect b="29557" l="5767" r="0" t="29553"/>
          <a:stretch/>
        </p:blipFill>
        <p:spPr>
          <a:xfrm flipH="1" rot="10800000">
            <a:off x="0" y="644575"/>
            <a:ext cx="1943100" cy="8431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sea)">
  <p:cSld name="TITLE_AND_TWO_COLUMNS_2">
    <p:spTree>
      <p:nvGrpSpPr>
        <p:cNvPr id="51" name="Shape 51"/>
        <p:cNvGrpSpPr/>
        <p:nvPr/>
      </p:nvGrpSpPr>
      <p:grpSpPr>
        <a:xfrm>
          <a:off x="0" y="0"/>
          <a:ext cx="0" cy="0"/>
          <a:chOff x="0" y="0"/>
          <a:chExt cx="0" cy="0"/>
        </a:xfrm>
      </p:grpSpPr>
      <p:sp>
        <p:nvSpPr>
          <p:cNvPr id="52" name="Google Shape;52;p9"/>
          <p:cNvSpPr/>
          <p:nvPr/>
        </p:nvSpPr>
        <p:spPr>
          <a:xfrm>
            <a:off x="0" y="50"/>
            <a:ext cx="9144000" cy="5143500"/>
          </a:xfrm>
          <a:prstGeom prst="frame">
            <a:avLst>
              <a:gd fmla="val 2218" name="adj1"/>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9"/>
          <p:cNvSpPr txBox="1"/>
          <p:nvPr>
            <p:ph idx="1" type="body"/>
          </p:nvPr>
        </p:nvSpPr>
        <p:spPr>
          <a:xfrm>
            <a:off x="2257425" y="1764506"/>
            <a:ext cx="3120900" cy="3161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Clr>
                <a:schemeClr val="accent3"/>
              </a:buClr>
              <a:buSzPts val="1800"/>
              <a:buChar char="◍"/>
              <a:defRPr sz="1800"/>
            </a:lvl1pPr>
            <a:lvl2pPr indent="-342900" lvl="1" marL="914400" rtl="0">
              <a:spcBef>
                <a:spcPts val="0"/>
              </a:spcBef>
              <a:spcAft>
                <a:spcPts val="0"/>
              </a:spcAft>
              <a:buClr>
                <a:schemeClr val="accent3"/>
              </a:buClr>
              <a:buSzPts val="1800"/>
              <a:buChar char="○"/>
              <a:defRPr sz="1800"/>
            </a:lvl2pPr>
            <a:lvl3pPr indent="-342900" lvl="2" marL="1371600" rtl="0">
              <a:spcBef>
                <a:spcPts val="0"/>
              </a:spcBef>
              <a:spcAft>
                <a:spcPts val="0"/>
              </a:spcAft>
              <a:buClr>
                <a:schemeClr val="dk1"/>
              </a:buClr>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4" name="Google Shape;54;p9"/>
          <p:cNvSpPr txBox="1"/>
          <p:nvPr>
            <p:ph idx="2" type="body"/>
          </p:nvPr>
        </p:nvSpPr>
        <p:spPr>
          <a:xfrm>
            <a:off x="5566073" y="1764506"/>
            <a:ext cx="3120900" cy="3161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Clr>
                <a:schemeClr val="accent3"/>
              </a:buClr>
              <a:buSzPts val="1800"/>
              <a:buChar char="◍"/>
              <a:defRPr sz="1800"/>
            </a:lvl1pPr>
            <a:lvl2pPr indent="-342900" lvl="1" marL="914400" rtl="0">
              <a:spcBef>
                <a:spcPts val="0"/>
              </a:spcBef>
              <a:spcAft>
                <a:spcPts val="0"/>
              </a:spcAft>
              <a:buClr>
                <a:schemeClr val="accent3"/>
              </a:buClr>
              <a:buSzPts val="1800"/>
              <a:buChar char="○"/>
              <a:defRPr sz="1800"/>
            </a:lvl2pPr>
            <a:lvl3pPr indent="-342900" lvl="2" marL="1371600" rtl="0">
              <a:spcBef>
                <a:spcPts val="0"/>
              </a:spcBef>
              <a:spcAft>
                <a:spcPts val="0"/>
              </a:spcAft>
              <a:buClr>
                <a:schemeClr val="dk1"/>
              </a:buClr>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5" name="Google Shape;55;p9"/>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3"/>
              </a:buClr>
              <a:buSzPts val="2400"/>
              <a:buNone/>
              <a:defRPr>
                <a:solidFill>
                  <a:schemeClr val="accent3"/>
                </a:solidFill>
              </a:defRPr>
            </a:lvl1pPr>
            <a:lvl2pPr lvl="1" rtl="0">
              <a:spcBef>
                <a:spcPts val="0"/>
              </a:spcBef>
              <a:spcAft>
                <a:spcPts val="0"/>
              </a:spcAft>
              <a:buClr>
                <a:schemeClr val="accent3"/>
              </a:buClr>
              <a:buSzPts val="2400"/>
              <a:buNone/>
              <a:defRPr>
                <a:solidFill>
                  <a:schemeClr val="accent3"/>
                </a:solidFill>
              </a:defRPr>
            </a:lvl2pPr>
            <a:lvl3pPr lvl="2" rtl="0">
              <a:spcBef>
                <a:spcPts val="0"/>
              </a:spcBef>
              <a:spcAft>
                <a:spcPts val="0"/>
              </a:spcAft>
              <a:buClr>
                <a:schemeClr val="accent3"/>
              </a:buClr>
              <a:buSzPts val="2400"/>
              <a:buNone/>
              <a:defRPr>
                <a:solidFill>
                  <a:schemeClr val="accent3"/>
                </a:solidFill>
              </a:defRPr>
            </a:lvl3pPr>
            <a:lvl4pPr lvl="3" rtl="0">
              <a:spcBef>
                <a:spcPts val="0"/>
              </a:spcBef>
              <a:spcAft>
                <a:spcPts val="0"/>
              </a:spcAft>
              <a:buClr>
                <a:schemeClr val="accent3"/>
              </a:buClr>
              <a:buSzPts val="2400"/>
              <a:buNone/>
              <a:defRPr>
                <a:solidFill>
                  <a:schemeClr val="accent3"/>
                </a:solidFill>
              </a:defRPr>
            </a:lvl4pPr>
            <a:lvl5pPr lvl="4" rtl="0">
              <a:spcBef>
                <a:spcPts val="0"/>
              </a:spcBef>
              <a:spcAft>
                <a:spcPts val="0"/>
              </a:spcAft>
              <a:buClr>
                <a:schemeClr val="accent3"/>
              </a:buClr>
              <a:buSzPts val="2400"/>
              <a:buNone/>
              <a:defRPr>
                <a:solidFill>
                  <a:schemeClr val="accent3"/>
                </a:solidFill>
              </a:defRPr>
            </a:lvl5pPr>
            <a:lvl6pPr lvl="5" rtl="0">
              <a:spcBef>
                <a:spcPts val="0"/>
              </a:spcBef>
              <a:spcAft>
                <a:spcPts val="0"/>
              </a:spcAft>
              <a:buClr>
                <a:schemeClr val="accent3"/>
              </a:buClr>
              <a:buSzPts val="2400"/>
              <a:buNone/>
              <a:defRPr>
                <a:solidFill>
                  <a:schemeClr val="accent3"/>
                </a:solidFill>
              </a:defRPr>
            </a:lvl6pPr>
            <a:lvl7pPr lvl="6" rtl="0">
              <a:spcBef>
                <a:spcPts val="0"/>
              </a:spcBef>
              <a:spcAft>
                <a:spcPts val="0"/>
              </a:spcAft>
              <a:buClr>
                <a:schemeClr val="accent3"/>
              </a:buClr>
              <a:buSzPts val="2400"/>
              <a:buNone/>
              <a:defRPr>
                <a:solidFill>
                  <a:schemeClr val="accent3"/>
                </a:solidFill>
              </a:defRPr>
            </a:lvl7pPr>
            <a:lvl8pPr lvl="7" rtl="0">
              <a:spcBef>
                <a:spcPts val="0"/>
              </a:spcBef>
              <a:spcAft>
                <a:spcPts val="0"/>
              </a:spcAft>
              <a:buClr>
                <a:schemeClr val="accent3"/>
              </a:buClr>
              <a:buSzPts val="2400"/>
              <a:buNone/>
              <a:defRPr>
                <a:solidFill>
                  <a:schemeClr val="accent3"/>
                </a:solidFill>
              </a:defRPr>
            </a:lvl8pPr>
            <a:lvl9pPr lvl="8" rtl="0">
              <a:spcBef>
                <a:spcPts val="0"/>
              </a:spcBef>
              <a:spcAft>
                <a:spcPts val="0"/>
              </a:spcAft>
              <a:buClr>
                <a:schemeClr val="accent3"/>
              </a:buClr>
              <a:buSzPts val="2400"/>
              <a:buNone/>
              <a:defRPr>
                <a:solidFill>
                  <a:schemeClr val="accent3"/>
                </a:solidFill>
              </a:defRPr>
            </a:lvl9pPr>
          </a:lstStyle>
          <a:p/>
        </p:txBody>
      </p:sp>
      <p:sp>
        <p:nvSpPr>
          <p:cNvPr id="56" name="Google Shape;56;p9"/>
          <p:cNvSpPr txBox="1"/>
          <p:nvPr>
            <p:ph idx="12" type="sldNum"/>
          </p:nvPr>
        </p:nvSpPr>
        <p:spPr>
          <a:xfrm>
            <a:off x="8480577" y="4673644"/>
            <a:ext cx="452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Sea, Ocean, Infinity, Wide," id="57" name="Google Shape;57;p9"/>
          <p:cNvPicPr preferRelativeResize="0"/>
          <p:nvPr/>
        </p:nvPicPr>
        <p:blipFill rotWithShape="1">
          <a:blip r:embed="rId2">
            <a:alphaModFix/>
          </a:blip>
          <a:srcRect b="28536" l="14499" r="47082" t="41827"/>
          <a:stretch/>
        </p:blipFill>
        <p:spPr>
          <a:xfrm>
            <a:off x="0" y="644600"/>
            <a:ext cx="1943101" cy="84307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sky)">
  <p:cSld name="TITLE_AND_TWO_COLUMNS_2_1">
    <p:spTree>
      <p:nvGrpSpPr>
        <p:cNvPr id="58" name="Shape 58"/>
        <p:cNvGrpSpPr/>
        <p:nvPr/>
      </p:nvGrpSpPr>
      <p:grpSpPr>
        <a:xfrm>
          <a:off x="0" y="0"/>
          <a:ext cx="0" cy="0"/>
          <a:chOff x="0" y="0"/>
          <a:chExt cx="0" cy="0"/>
        </a:xfrm>
      </p:grpSpPr>
      <p:sp>
        <p:nvSpPr>
          <p:cNvPr id="59" name="Google Shape;59;p10"/>
          <p:cNvSpPr/>
          <p:nvPr/>
        </p:nvSpPr>
        <p:spPr>
          <a:xfrm>
            <a:off x="0" y="50"/>
            <a:ext cx="9144000" cy="5143500"/>
          </a:xfrm>
          <a:prstGeom prst="frame">
            <a:avLst>
              <a:gd fmla="val 2218" name="adj1"/>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0"/>
          <p:cNvSpPr txBox="1"/>
          <p:nvPr>
            <p:ph idx="1" type="body"/>
          </p:nvPr>
        </p:nvSpPr>
        <p:spPr>
          <a:xfrm>
            <a:off x="2257425" y="1764506"/>
            <a:ext cx="3120900" cy="3161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Clr>
                <a:schemeClr val="accent4"/>
              </a:buClr>
              <a:buSzPts val="1800"/>
              <a:buChar char="◍"/>
              <a:defRPr sz="1800"/>
            </a:lvl1pPr>
            <a:lvl2pPr indent="-342900" lvl="1" marL="914400" rtl="0">
              <a:spcBef>
                <a:spcPts val="0"/>
              </a:spcBef>
              <a:spcAft>
                <a:spcPts val="0"/>
              </a:spcAft>
              <a:buClr>
                <a:schemeClr val="accent4"/>
              </a:buClr>
              <a:buSzPts val="1800"/>
              <a:buChar char="○"/>
              <a:defRPr sz="1800"/>
            </a:lvl2pPr>
            <a:lvl3pPr indent="-342900" lvl="2" marL="1371600" rtl="0">
              <a:spcBef>
                <a:spcPts val="0"/>
              </a:spcBef>
              <a:spcAft>
                <a:spcPts val="0"/>
              </a:spcAft>
              <a:buClr>
                <a:schemeClr val="dk1"/>
              </a:buClr>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61" name="Google Shape;61;p10"/>
          <p:cNvSpPr txBox="1"/>
          <p:nvPr>
            <p:ph idx="2" type="body"/>
          </p:nvPr>
        </p:nvSpPr>
        <p:spPr>
          <a:xfrm>
            <a:off x="5566073" y="1764506"/>
            <a:ext cx="3120900" cy="31611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Clr>
                <a:schemeClr val="accent4"/>
              </a:buClr>
              <a:buSzPts val="1800"/>
              <a:buChar char="◍"/>
              <a:defRPr sz="1800"/>
            </a:lvl1pPr>
            <a:lvl2pPr indent="-342900" lvl="1" marL="914400" rtl="0">
              <a:spcBef>
                <a:spcPts val="0"/>
              </a:spcBef>
              <a:spcAft>
                <a:spcPts val="0"/>
              </a:spcAft>
              <a:buClr>
                <a:schemeClr val="accent4"/>
              </a:buClr>
              <a:buSzPts val="1800"/>
              <a:buChar char="○"/>
              <a:defRPr sz="1800"/>
            </a:lvl2pPr>
            <a:lvl3pPr indent="-342900" lvl="2" marL="1371600" rtl="0">
              <a:spcBef>
                <a:spcPts val="0"/>
              </a:spcBef>
              <a:spcAft>
                <a:spcPts val="0"/>
              </a:spcAft>
              <a:buClr>
                <a:schemeClr val="dk1"/>
              </a:buClr>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62" name="Google Shape;62;p10"/>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4"/>
              </a:buClr>
              <a:buSzPts val="2400"/>
              <a:buNone/>
              <a:defRPr>
                <a:solidFill>
                  <a:schemeClr val="accent4"/>
                </a:solidFill>
              </a:defRPr>
            </a:lvl1pPr>
            <a:lvl2pPr lvl="1" rtl="0">
              <a:spcBef>
                <a:spcPts val="0"/>
              </a:spcBef>
              <a:spcAft>
                <a:spcPts val="0"/>
              </a:spcAft>
              <a:buClr>
                <a:schemeClr val="accent4"/>
              </a:buClr>
              <a:buSzPts val="2400"/>
              <a:buNone/>
              <a:defRPr>
                <a:solidFill>
                  <a:schemeClr val="accent4"/>
                </a:solidFill>
              </a:defRPr>
            </a:lvl2pPr>
            <a:lvl3pPr lvl="2" rtl="0">
              <a:spcBef>
                <a:spcPts val="0"/>
              </a:spcBef>
              <a:spcAft>
                <a:spcPts val="0"/>
              </a:spcAft>
              <a:buClr>
                <a:schemeClr val="accent4"/>
              </a:buClr>
              <a:buSzPts val="2400"/>
              <a:buNone/>
              <a:defRPr>
                <a:solidFill>
                  <a:schemeClr val="accent4"/>
                </a:solidFill>
              </a:defRPr>
            </a:lvl3pPr>
            <a:lvl4pPr lvl="3" rtl="0">
              <a:spcBef>
                <a:spcPts val="0"/>
              </a:spcBef>
              <a:spcAft>
                <a:spcPts val="0"/>
              </a:spcAft>
              <a:buClr>
                <a:schemeClr val="accent4"/>
              </a:buClr>
              <a:buSzPts val="2400"/>
              <a:buNone/>
              <a:defRPr>
                <a:solidFill>
                  <a:schemeClr val="accent4"/>
                </a:solidFill>
              </a:defRPr>
            </a:lvl4pPr>
            <a:lvl5pPr lvl="4" rtl="0">
              <a:spcBef>
                <a:spcPts val="0"/>
              </a:spcBef>
              <a:spcAft>
                <a:spcPts val="0"/>
              </a:spcAft>
              <a:buClr>
                <a:schemeClr val="accent4"/>
              </a:buClr>
              <a:buSzPts val="2400"/>
              <a:buNone/>
              <a:defRPr>
                <a:solidFill>
                  <a:schemeClr val="accent4"/>
                </a:solidFill>
              </a:defRPr>
            </a:lvl5pPr>
            <a:lvl6pPr lvl="5" rtl="0">
              <a:spcBef>
                <a:spcPts val="0"/>
              </a:spcBef>
              <a:spcAft>
                <a:spcPts val="0"/>
              </a:spcAft>
              <a:buClr>
                <a:schemeClr val="accent4"/>
              </a:buClr>
              <a:buSzPts val="2400"/>
              <a:buNone/>
              <a:defRPr>
                <a:solidFill>
                  <a:schemeClr val="accent4"/>
                </a:solidFill>
              </a:defRPr>
            </a:lvl6pPr>
            <a:lvl7pPr lvl="6" rtl="0">
              <a:spcBef>
                <a:spcPts val="0"/>
              </a:spcBef>
              <a:spcAft>
                <a:spcPts val="0"/>
              </a:spcAft>
              <a:buClr>
                <a:schemeClr val="accent4"/>
              </a:buClr>
              <a:buSzPts val="2400"/>
              <a:buNone/>
              <a:defRPr>
                <a:solidFill>
                  <a:schemeClr val="accent4"/>
                </a:solidFill>
              </a:defRPr>
            </a:lvl7pPr>
            <a:lvl8pPr lvl="7" rtl="0">
              <a:spcBef>
                <a:spcPts val="0"/>
              </a:spcBef>
              <a:spcAft>
                <a:spcPts val="0"/>
              </a:spcAft>
              <a:buClr>
                <a:schemeClr val="accent4"/>
              </a:buClr>
              <a:buSzPts val="2400"/>
              <a:buNone/>
              <a:defRPr>
                <a:solidFill>
                  <a:schemeClr val="accent4"/>
                </a:solidFill>
              </a:defRPr>
            </a:lvl8pPr>
            <a:lvl9pPr lvl="8" rtl="0">
              <a:spcBef>
                <a:spcPts val="0"/>
              </a:spcBef>
              <a:spcAft>
                <a:spcPts val="0"/>
              </a:spcAft>
              <a:buClr>
                <a:schemeClr val="accent4"/>
              </a:buClr>
              <a:buSzPts val="2400"/>
              <a:buNone/>
              <a:defRPr>
                <a:solidFill>
                  <a:schemeClr val="accent4"/>
                </a:solidFill>
              </a:defRPr>
            </a:lvl9pPr>
          </a:lstStyle>
          <a:p/>
        </p:txBody>
      </p:sp>
      <p:sp>
        <p:nvSpPr>
          <p:cNvPr id="63" name="Google Shape;63;p10"/>
          <p:cNvSpPr txBox="1"/>
          <p:nvPr>
            <p:ph idx="12" type="sldNum"/>
          </p:nvPr>
        </p:nvSpPr>
        <p:spPr>
          <a:xfrm>
            <a:off x="8480577" y="4673644"/>
            <a:ext cx="452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Flat land, big sky, Wicken Fen" id="64" name="Google Shape;64;p10"/>
          <p:cNvPicPr preferRelativeResize="0"/>
          <p:nvPr/>
        </p:nvPicPr>
        <p:blipFill rotWithShape="1">
          <a:blip r:embed="rId2">
            <a:alphaModFix/>
          </a:blip>
          <a:srcRect b="32459" l="20350" r="33752" t="27743"/>
          <a:stretch/>
        </p:blipFill>
        <p:spPr>
          <a:xfrm>
            <a:off x="0" y="644600"/>
            <a:ext cx="1943101" cy="8430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accent1"/>
              </a:buClr>
              <a:buSzPts val="2400"/>
              <a:buFont typeface="Roboto Slab"/>
              <a:buNone/>
              <a:defRPr b="1" sz="24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400"/>
              <a:buFont typeface="Oxygen"/>
              <a:buNone/>
              <a:defRPr b="1" sz="2400">
                <a:solidFill>
                  <a:schemeClr val="accent1"/>
                </a:solidFill>
                <a:latin typeface="Oxygen"/>
                <a:ea typeface="Oxygen"/>
                <a:cs typeface="Oxygen"/>
                <a:sym typeface="Oxygen"/>
              </a:defRPr>
            </a:lvl2pPr>
            <a:lvl3pPr lvl="2">
              <a:spcBef>
                <a:spcPts val="0"/>
              </a:spcBef>
              <a:spcAft>
                <a:spcPts val="0"/>
              </a:spcAft>
              <a:buClr>
                <a:schemeClr val="accent1"/>
              </a:buClr>
              <a:buSzPts val="2400"/>
              <a:buFont typeface="Oxygen"/>
              <a:buNone/>
              <a:defRPr b="1" sz="2400">
                <a:solidFill>
                  <a:schemeClr val="accent1"/>
                </a:solidFill>
                <a:latin typeface="Oxygen"/>
                <a:ea typeface="Oxygen"/>
                <a:cs typeface="Oxygen"/>
                <a:sym typeface="Oxygen"/>
              </a:defRPr>
            </a:lvl3pPr>
            <a:lvl4pPr lvl="3">
              <a:spcBef>
                <a:spcPts val="0"/>
              </a:spcBef>
              <a:spcAft>
                <a:spcPts val="0"/>
              </a:spcAft>
              <a:buClr>
                <a:schemeClr val="accent1"/>
              </a:buClr>
              <a:buSzPts val="2400"/>
              <a:buFont typeface="Oxygen"/>
              <a:buNone/>
              <a:defRPr b="1" sz="2400">
                <a:solidFill>
                  <a:schemeClr val="accent1"/>
                </a:solidFill>
                <a:latin typeface="Oxygen"/>
                <a:ea typeface="Oxygen"/>
                <a:cs typeface="Oxygen"/>
                <a:sym typeface="Oxygen"/>
              </a:defRPr>
            </a:lvl4pPr>
            <a:lvl5pPr lvl="4">
              <a:spcBef>
                <a:spcPts val="0"/>
              </a:spcBef>
              <a:spcAft>
                <a:spcPts val="0"/>
              </a:spcAft>
              <a:buClr>
                <a:schemeClr val="accent1"/>
              </a:buClr>
              <a:buSzPts val="2400"/>
              <a:buFont typeface="Oxygen"/>
              <a:buNone/>
              <a:defRPr b="1" sz="2400">
                <a:solidFill>
                  <a:schemeClr val="accent1"/>
                </a:solidFill>
                <a:latin typeface="Oxygen"/>
                <a:ea typeface="Oxygen"/>
                <a:cs typeface="Oxygen"/>
                <a:sym typeface="Oxygen"/>
              </a:defRPr>
            </a:lvl5pPr>
            <a:lvl6pPr lvl="5">
              <a:spcBef>
                <a:spcPts val="0"/>
              </a:spcBef>
              <a:spcAft>
                <a:spcPts val="0"/>
              </a:spcAft>
              <a:buClr>
                <a:schemeClr val="accent1"/>
              </a:buClr>
              <a:buSzPts val="2400"/>
              <a:buFont typeface="Oxygen"/>
              <a:buNone/>
              <a:defRPr b="1" sz="2400">
                <a:solidFill>
                  <a:schemeClr val="accent1"/>
                </a:solidFill>
                <a:latin typeface="Oxygen"/>
                <a:ea typeface="Oxygen"/>
                <a:cs typeface="Oxygen"/>
                <a:sym typeface="Oxygen"/>
              </a:defRPr>
            </a:lvl6pPr>
            <a:lvl7pPr lvl="6">
              <a:spcBef>
                <a:spcPts val="0"/>
              </a:spcBef>
              <a:spcAft>
                <a:spcPts val="0"/>
              </a:spcAft>
              <a:buClr>
                <a:schemeClr val="accent1"/>
              </a:buClr>
              <a:buSzPts val="2400"/>
              <a:buFont typeface="Oxygen"/>
              <a:buNone/>
              <a:defRPr b="1" sz="2400">
                <a:solidFill>
                  <a:schemeClr val="accent1"/>
                </a:solidFill>
                <a:latin typeface="Oxygen"/>
                <a:ea typeface="Oxygen"/>
                <a:cs typeface="Oxygen"/>
                <a:sym typeface="Oxygen"/>
              </a:defRPr>
            </a:lvl7pPr>
            <a:lvl8pPr lvl="7">
              <a:spcBef>
                <a:spcPts val="0"/>
              </a:spcBef>
              <a:spcAft>
                <a:spcPts val="0"/>
              </a:spcAft>
              <a:buClr>
                <a:schemeClr val="accent1"/>
              </a:buClr>
              <a:buSzPts val="2400"/>
              <a:buFont typeface="Oxygen"/>
              <a:buNone/>
              <a:defRPr b="1" sz="2400">
                <a:solidFill>
                  <a:schemeClr val="accent1"/>
                </a:solidFill>
                <a:latin typeface="Oxygen"/>
                <a:ea typeface="Oxygen"/>
                <a:cs typeface="Oxygen"/>
                <a:sym typeface="Oxygen"/>
              </a:defRPr>
            </a:lvl8pPr>
            <a:lvl9pPr lvl="8">
              <a:spcBef>
                <a:spcPts val="0"/>
              </a:spcBef>
              <a:spcAft>
                <a:spcPts val="0"/>
              </a:spcAft>
              <a:buClr>
                <a:schemeClr val="accent1"/>
              </a:buClr>
              <a:buSzPts val="2400"/>
              <a:buFont typeface="Oxygen"/>
              <a:buNone/>
              <a:defRPr b="1" sz="2400">
                <a:solidFill>
                  <a:schemeClr val="accent1"/>
                </a:solidFill>
                <a:latin typeface="Oxygen"/>
                <a:ea typeface="Oxygen"/>
                <a:cs typeface="Oxygen"/>
                <a:sym typeface="Oxygen"/>
              </a:defRPr>
            </a:lvl9pPr>
          </a:lstStyle>
          <a:p/>
        </p:txBody>
      </p:sp>
      <p:sp>
        <p:nvSpPr>
          <p:cNvPr id="7" name="Google Shape;7;p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accent1"/>
              </a:buClr>
              <a:buSzPts val="3000"/>
              <a:buFont typeface="Roboto"/>
              <a:buChar char="◍"/>
              <a:defRPr sz="3000">
                <a:solidFill>
                  <a:schemeClr val="dk1"/>
                </a:solidFill>
                <a:latin typeface="Roboto"/>
                <a:ea typeface="Roboto"/>
                <a:cs typeface="Roboto"/>
                <a:sym typeface="Roboto"/>
              </a:defRPr>
            </a:lvl1pPr>
            <a:lvl2pPr indent="-381000" lvl="1" marL="914400">
              <a:spcBef>
                <a:spcPts val="0"/>
              </a:spcBef>
              <a:spcAft>
                <a:spcPts val="0"/>
              </a:spcAft>
              <a:buClr>
                <a:schemeClr val="accent1"/>
              </a:buClr>
              <a:buSzPts val="2400"/>
              <a:buFont typeface="Roboto"/>
              <a:buChar char="○"/>
              <a:defRPr sz="2400">
                <a:solidFill>
                  <a:schemeClr val="dk1"/>
                </a:solidFill>
                <a:latin typeface="Roboto"/>
                <a:ea typeface="Roboto"/>
                <a:cs typeface="Roboto"/>
                <a:sym typeface="Roboto"/>
              </a:defRPr>
            </a:lvl2pPr>
            <a:lvl3pPr indent="-381000" lvl="2" marL="1371600">
              <a:spcBef>
                <a:spcPts val="0"/>
              </a:spcBef>
              <a:spcAft>
                <a:spcPts val="0"/>
              </a:spcAft>
              <a:buClr>
                <a:schemeClr val="accent1"/>
              </a:buClr>
              <a:buSzPts val="2400"/>
              <a:buFont typeface="Roboto"/>
              <a:buChar char="■"/>
              <a:defRPr sz="2400">
                <a:solidFill>
                  <a:schemeClr val="dk1"/>
                </a:solidFill>
                <a:latin typeface="Roboto"/>
                <a:ea typeface="Roboto"/>
                <a:cs typeface="Roboto"/>
                <a:sym typeface="Roboto"/>
              </a:defRPr>
            </a:lvl3pPr>
            <a:lvl4pPr indent="-342900" lvl="3" marL="18288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4pPr>
            <a:lvl5pPr indent="-342900" lvl="4" marL="22860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5pPr>
            <a:lvl6pPr indent="-342900" lvl="5" marL="27432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6pPr>
            <a:lvl7pPr indent="-342900" lvl="6" marL="32004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7pPr>
            <a:lvl8pPr indent="-342900" lvl="7" marL="36576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8pPr>
            <a:lvl9pPr indent="-342900" lvl="8" marL="4114800">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80577" y="4673644"/>
            <a:ext cx="452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accent5"/>
                </a:solidFill>
                <a:latin typeface="Roboto"/>
                <a:ea typeface="Roboto"/>
                <a:cs typeface="Roboto"/>
                <a:sym typeface="Roboto"/>
              </a:defRPr>
            </a:lvl1pPr>
            <a:lvl2pPr lvl="1" algn="r">
              <a:buNone/>
              <a:defRPr sz="1300">
                <a:solidFill>
                  <a:schemeClr val="accent5"/>
                </a:solidFill>
                <a:latin typeface="Roboto"/>
                <a:ea typeface="Roboto"/>
                <a:cs typeface="Roboto"/>
                <a:sym typeface="Roboto"/>
              </a:defRPr>
            </a:lvl2pPr>
            <a:lvl3pPr lvl="2" algn="r">
              <a:buNone/>
              <a:defRPr sz="1300">
                <a:solidFill>
                  <a:schemeClr val="accent5"/>
                </a:solidFill>
                <a:latin typeface="Roboto"/>
                <a:ea typeface="Roboto"/>
                <a:cs typeface="Roboto"/>
                <a:sym typeface="Roboto"/>
              </a:defRPr>
            </a:lvl3pPr>
            <a:lvl4pPr lvl="3" algn="r">
              <a:buNone/>
              <a:defRPr sz="1300">
                <a:solidFill>
                  <a:schemeClr val="accent5"/>
                </a:solidFill>
                <a:latin typeface="Roboto"/>
                <a:ea typeface="Roboto"/>
                <a:cs typeface="Roboto"/>
                <a:sym typeface="Roboto"/>
              </a:defRPr>
            </a:lvl4pPr>
            <a:lvl5pPr lvl="4" algn="r">
              <a:buNone/>
              <a:defRPr sz="1300">
                <a:solidFill>
                  <a:schemeClr val="accent5"/>
                </a:solidFill>
                <a:latin typeface="Roboto"/>
                <a:ea typeface="Roboto"/>
                <a:cs typeface="Roboto"/>
                <a:sym typeface="Roboto"/>
              </a:defRPr>
            </a:lvl5pPr>
            <a:lvl6pPr lvl="5" algn="r">
              <a:buNone/>
              <a:defRPr sz="1300">
                <a:solidFill>
                  <a:schemeClr val="accent5"/>
                </a:solidFill>
                <a:latin typeface="Roboto"/>
                <a:ea typeface="Roboto"/>
                <a:cs typeface="Roboto"/>
                <a:sym typeface="Roboto"/>
              </a:defRPr>
            </a:lvl6pPr>
            <a:lvl7pPr lvl="6" algn="r">
              <a:buNone/>
              <a:defRPr sz="1300">
                <a:solidFill>
                  <a:schemeClr val="accent5"/>
                </a:solidFill>
                <a:latin typeface="Roboto"/>
                <a:ea typeface="Roboto"/>
                <a:cs typeface="Roboto"/>
                <a:sym typeface="Roboto"/>
              </a:defRPr>
            </a:lvl7pPr>
            <a:lvl8pPr lvl="7" algn="r">
              <a:buNone/>
              <a:defRPr sz="1300">
                <a:solidFill>
                  <a:schemeClr val="accent5"/>
                </a:solidFill>
                <a:latin typeface="Roboto"/>
                <a:ea typeface="Roboto"/>
                <a:cs typeface="Roboto"/>
                <a:sym typeface="Roboto"/>
              </a:defRPr>
            </a:lvl8pPr>
            <a:lvl9pPr lvl="8" algn="r">
              <a:buNone/>
              <a:defRPr sz="1300">
                <a:solidFill>
                  <a:schemeClr val="accent5"/>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ctrTitle"/>
          </p:nvPr>
        </p:nvSpPr>
        <p:spPr>
          <a:xfrm>
            <a:off x="719175" y="2963363"/>
            <a:ext cx="6598200" cy="115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ACSU - Automated Climate Sensory Unit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0"/>
          <p:cNvSpPr txBox="1"/>
          <p:nvPr>
            <p:ph idx="1" type="body"/>
          </p:nvPr>
        </p:nvSpPr>
        <p:spPr>
          <a:xfrm>
            <a:off x="1305925" y="1709150"/>
            <a:ext cx="7010700" cy="3159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500">
                <a:latin typeface="Merriweather"/>
                <a:ea typeface="Merriweather"/>
                <a:cs typeface="Merriweather"/>
                <a:sym typeface="Merriweather"/>
              </a:rPr>
              <a:t>O</a:t>
            </a:r>
            <a:r>
              <a:rPr lang="en" sz="1500">
                <a:latin typeface="Merriweather"/>
                <a:ea typeface="Merriweather"/>
                <a:cs typeface="Merriweather"/>
                <a:sym typeface="Merriweather"/>
              </a:rPr>
              <a:t>bjective of the project is to detect the air quality index at a given area on the basis of geographical references taken from google maps and deep learning (CNN).</a:t>
            </a:r>
            <a:endParaRPr sz="1500">
              <a:latin typeface="Merriweather"/>
              <a:ea typeface="Merriweather"/>
              <a:cs typeface="Merriweather"/>
              <a:sym typeface="Merriweather"/>
            </a:endParaRPr>
          </a:p>
          <a:p>
            <a:pPr indent="0" lvl="0" marL="0" rtl="0" algn="l">
              <a:spcBef>
                <a:spcPts val="600"/>
              </a:spcBef>
              <a:spcAft>
                <a:spcPts val="0"/>
              </a:spcAft>
              <a:buNone/>
            </a:pPr>
            <a:r>
              <a:rPr lang="en" sz="1500">
                <a:latin typeface="Merriweather"/>
                <a:ea typeface="Merriweather"/>
                <a:cs typeface="Merriweather"/>
                <a:sym typeface="Merriweather"/>
              </a:rPr>
              <a:t>We are going to extract the image patches i.e, We will take the non clear and irregular images or pics of the trees from the Google street views.</a:t>
            </a:r>
            <a:endParaRPr sz="1500">
              <a:latin typeface="Merriweather"/>
              <a:ea typeface="Merriweather"/>
              <a:cs typeface="Merriweather"/>
              <a:sym typeface="Merriweather"/>
            </a:endParaRPr>
          </a:p>
          <a:p>
            <a:pPr indent="0" lvl="0" marL="0" rtl="0" algn="l">
              <a:spcBef>
                <a:spcPts val="600"/>
              </a:spcBef>
              <a:spcAft>
                <a:spcPts val="0"/>
              </a:spcAft>
              <a:buNone/>
            </a:pPr>
            <a:r>
              <a:rPr lang="en" sz="1500">
                <a:latin typeface="Merriweather"/>
                <a:ea typeface="Merriweather"/>
                <a:cs typeface="Merriweather"/>
                <a:sym typeface="Merriweather"/>
              </a:rPr>
              <a:t>There are some sequential order of operations which are going to be done or performed as a part in this project.</a:t>
            </a:r>
            <a:endParaRPr sz="1500">
              <a:latin typeface="Merriweather"/>
              <a:ea typeface="Merriweather"/>
              <a:cs typeface="Merriweather"/>
              <a:sym typeface="Merriweather"/>
            </a:endParaRPr>
          </a:p>
          <a:p>
            <a:pPr indent="0" lvl="0" marL="0" rtl="0" algn="l">
              <a:spcBef>
                <a:spcPts val="600"/>
              </a:spcBef>
              <a:spcAft>
                <a:spcPts val="0"/>
              </a:spcAft>
              <a:buNone/>
            </a:pPr>
            <a:r>
              <a:rPr lang="en" sz="1500">
                <a:latin typeface="Merriweather"/>
                <a:ea typeface="Merriweather"/>
                <a:cs typeface="Merriweather"/>
                <a:sym typeface="Merriweather"/>
              </a:rPr>
              <a:t>They will be given as follows: </a:t>
            </a:r>
            <a:endParaRPr b="1" sz="1500">
              <a:latin typeface="Merriweather"/>
              <a:ea typeface="Merriweather"/>
              <a:cs typeface="Merriweather"/>
              <a:sym typeface="Merriweath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Steps or Process involved</a:t>
            </a:r>
            <a:endParaRPr/>
          </a:p>
        </p:txBody>
      </p:sp>
      <p:sp>
        <p:nvSpPr>
          <p:cNvPr id="183" name="Google Shape;183;p31"/>
          <p:cNvSpPr txBox="1"/>
          <p:nvPr>
            <p:ph idx="1" type="body"/>
          </p:nvPr>
        </p:nvSpPr>
        <p:spPr>
          <a:xfrm>
            <a:off x="1974125" y="1724175"/>
            <a:ext cx="5908800" cy="3171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700">
                <a:latin typeface="Merriweather"/>
                <a:ea typeface="Merriweather"/>
                <a:cs typeface="Merriweather"/>
                <a:sym typeface="Merriweather"/>
              </a:rPr>
              <a:t>Extracting image patches from Google street-view panoramas</a:t>
            </a:r>
            <a:endParaRPr sz="1700">
              <a:latin typeface="Merriweather"/>
              <a:ea typeface="Merriweather"/>
              <a:cs typeface="Merriweather"/>
              <a:sym typeface="Merriweather"/>
            </a:endParaRPr>
          </a:p>
          <a:p>
            <a:pPr indent="0" lvl="0" marL="0" rtl="0" algn="l">
              <a:spcBef>
                <a:spcPts val="600"/>
              </a:spcBef>
              <a:spcAft>
                <a:spcPts val="0"/>
              </a:spcAft>
              <a:buNone/>
            </a:pPr>
            <a:r>
              <a:rPr lang="en" sz="1700">
                <a:latin typeface="Merriweather"/>
                <a:ea typeface="Merriweather"/>
                <a:cs typeface="Merriweather"/>
                <a:sym typeface="Merriweather"/>
              </a:rPr>
              <a:t> For each ground truth tree location with a given annotation date, a corresponding street-level image was downloaded from Google street-view by carrying out the following sequence of operations. </a:t>
            </a:r>
            <a:r>
              <a:rPr lang="en" sz="1500">
                <a:latin typeface="Merriweather"/>
                <a:ea typeface="Merriweather"/>
                <a:cs typeface="Merriweather"/>
                <a:sym typeface="Merriweather"/>
              </a:rPr>
              <a:t> </a:t>
            </a:r>
            <a:endParaRPr sz="1500">
              <a:latin typeface="Merriweather"/>
              <a:ea typeface="Merriweather"/>
              <a:cs typeface="Merriweather"/>
              <a:sym typeface="Merriweath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2"/>
          <p:cNvSpPr txBox="1"/>
          <p:nvPr>
            <p:ph idx="1" type="body"/>
          </p:nvPr>
        </p:nvSpPr>
        <p:spPr>
          <a:xfrm>
            <a:off x="2211525" y="1591075"/>
            <a:ext cx="5613900" cy="2541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500">
                <a:latin typeface="Merriweather"/>
                <a:ea typeface="Merriweather"/>
                <a:cs typeface="Merriweather"/>
                <a:sym typeface="Merriweather"/>
              </a:rPr>
              <a:t>1. Crawling metadata of the nearest seed panorama.</a:t>
            </a:r>
            <a:endParaRPr sz="1500">
              <a:latin typeface="Merriweather"/>
              <a:ea typeface="Merriweather"/>
              <a:cs typeface="Merriweather"/>
              <a:sym typeface="Merriweather"/>
            </a:endParaRPr>
          </a:p>
          <a:p>
            <a:pPr indent="0" lvl="0" marL="0" rtl="0" algn="l">
              <a:spcBef>
                <a:spcPts val="600"/>
              </a:spcBef>
              <a:spcAft>
                <a:spcPts val="0"/>
              </a:spcAft>
              <a:buNone/>
            </a:pPr>
            <a:r>
              <a:rPr lang="en" sz="1500">
                <a:latin typeface="Merriweather"/>
                <a:ea typeface="Merriweather"/>
                <a:cs typeface="Merriweather"/>
                <a:sym typeface="Merriweather"/>
              </a:rPr>
              <a:t>2. Crawling metadata of linked panoramas.</a:t>
            </a:r>
            <a:endParaRPr sz="1500">
              <a:latin typeface="Merriweather"/>
              <a:ea typeface="Merriweather"/>
              <a:cs typeface="Merriweather"/>
              <a:sym typeface="Merriweather"/>
            </a:endParaRPr>
          </a:p>
          <a:p>
            <a:pPr indent="0" lvl="0" marL="0" rtl="0" algn="l">
              <a:spcBef>
                <a:spcPts val="600"/>
              </a:spcBef>
              <a:spcAft>
                <a:spcPts val="0"/>
              </a:spcAft>
              <a:buNone/>
            </a:pPr>
            <a:r>
              <a:rPr lang="en" sz="1500">
                <a:latin typeface="Merriweather"/>
                <a:ea typeface="Merriweather"/>
                <a:cs typeface="Merriweather"/>
                <a:sym typeface="Merriweather"/>
              </a:rPr>
              <a:t>3. Filtering linked panoramas by distance.</a:t>
            </a:r>
            <a:endParaRPr sz="1500">
              <a:latin typeface="Merriweather"/>
              <a:ea typeface="Merriweather"/>
              <a:cs typeface="Merriweather"/>
              <a:sym typeface="Merriweather"/>
            </a:endParaRPr>
          </a:p>
          <a:p>
            <a:pPr indent="0" lvl="0" marL="0" rtl="0" algn="l">
              <a:spcBef>
                <a:spcPts val="600"/>
              </a:spcBef>
              <a:spcAft>
                <a:spcPts val="0"/>
              </a:spcAft>
              <a:buNone/>
            </a:pPr>
            <a:r>
              <a:rPr lang="en" sz="1500">
                <a:latin typeface="Merriweather"/>
                <a:ea typeface="Merriweather"/>
                <a:cs typeface="Merriweather"/>
                <a:sym typeface="Merriweather"/>
              </a:rPr>
              <a:t>4. Selecting the panorama of interest.</a:t>
            </a:r>
            <a:endParaRPr sz="1500">
              <a:latin typeface="Merriweather"/>
              <a:ea typeface="Merriweather"/>
              <a:cs typeface="Merriweather"/>
              <a:sym typeface="Merriweather"/>
            </a:endParaRPr>
          </a:p>
          <a:p>
            <a:pPr indent="0" lvl="0" marL="0" rtl="0" algn="l">
              <a:spcBef>
                <a:spcPts val="600"/>
              </a:spcBef>
              <a:spcAft>
                <a:spcPts val="0"/>
              </a:spcAft>
              <a:buNone/>
            </a:pPr>
            <a:r>
              <a:rPr lang="en" sz="1500">
                <a:latin typeface="Merriweather"/>
                <a:ea typeface="Merriweather"/>
                <a:cs typeface="Merriweather"/>
                <a:sym typeface="Merriweather"/>
              </a:rPr>
              <a:t>5. Downloading the image data.</a:t>
            </a:r>
            <a:endParaRPr sz="1500">
              <a:latin typeface="Merriweather"/>
              <a:ea typeface="Merriweather"/>
              <a:cs typeface="Merriweather"/>
              <a:sym typeface="Merriweather"/>
            </a:endParaRPr>
          </a:p>
          <a:p>
            <a:pPr indent="0" lvl="0" marL="0" rtl="0" algn="l">
              <a:spcBef>
                <a:spcPts val="600"/>
              </a:spcBef>
              <a:spcAft>
                <a:spcPts val="0"/>
              </a:spcAft>
              <a:buNone/>
            </a:pPr>
            <a:r>
              <a:rPr lang="en" sz="1500">
                <a:latin typeface="Merriweather"/>
                <a:ea typeface="Merriweather"/>
                <a:cs typeface="Merriweather"/>
                <a:sym typeface="Merriweather"/>
              </a:rPr>
              <a:t>6. Extracting image patch at tree location.</a:t>
            </a:r>
            <a:endParaRPr sz="1500">
              <a:latin typeface="Merriweather"/>
              <a:ea typeface="Merriweather"/>
              <a:cs typeface="Merriweather"/>
              <a:sym typeface="Merriweather"/>
            </a:endParaRPr>
          </a:p>
          <a:p>
            <a:pPr indent="0" lvl="0" marL="0" rtl="0" algn="l">
              <a:spcBef>
                <a:spcPts val="600"/>
              </a:spcBef>
              <a:spcAft>
                <a:spcPts val="0"/>
              </a:spcAft>
              <a:buNone/>
            </a:pPr>
            <a:r>
              <a:rPr lang="en" sz="1500">
                <a:latin typeface="Merriweather"/>
                <a:ea typeface="Merriweather"/>
                <a:cs typeface="Merriweather"/>
                <a:sym typeface="Merriweather"/>
              </a:rPr>
              <a:t>7. Assigning image label from tree inventory annotations.</a:t>
            </a:r>
            <a:endParaRPr sz="1500">
              <a:latin typeface="Merriweather"/>
              <a:ea typeface="Merriweather"/>
              <a:cs typeface="Merriweather"/>
              <a:sym typeface="Merriweath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3"/>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Novelty of the Project</a:t>
            </a:r>
            <a:endParaRPr/>
          </a:p>
        </p:txBody>
      </p:sp>
      <p:sp>
        <p:nvSpPr>
          <p:cNvPr id="194" name="Google Shape;194;p33"/>
          <p:cNvSpPr txBox="1"/>
          <p:nvPr>
            <p:ph idx="1" type="body"/>
          </p:nvPr>
        </p:nvSpPr>
        <p:spPr>
          <a:xfrm>
            <a:off x="2257425" y="1709141"/>
            <a:ext cx="6153300" cy="3159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lack of practical and working models in India had made us to think in such a way that we need to make a monitoring system to check upon the trees and air </a:t>
            </a:r>
            <a:r>
              <a:rPr lang="en"/>
              <a:t>pollution</a:t>
            </a:r>
            <a:r>
              <a:rPr lang="en"/>
              <a:t> at a given area and we are interested to implement it in a large-scale.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ph idx="1" type="body"/>
          </p:nvPr>
        </p:nvSpPr>
        <p:spPr>
          <a:xfrm>
            <a:off x="1340300" y="1626675"/>
            <a:ext cx="7070400" cy="3242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By the time we are presenting the first review of this project, we got to know about the concept and the objective of the project and gathered all the necessary information required to understand the project. </a:t>
            </a:r>
            <a:endParaRPr sz="2000"/>
          </a:p>
          <a:p>
            <a:pPr indent="0" lvl="0" marL="0" rtl="0" algn="l">
              <a:spcBef>
                <a:spcPts val="600"/>
              </a:spcBef>
              <a:spcAft>
                <a:spcPts val="0"/>
              </a:spcAft>
              <a:buNone/>
            </a:pPr>
            <a:r>
              <a:rPr lang="en" sz="2000"/>
              <a:t>In the process of building the model, we got introduced with the required tools which are needed to build the model.</a:t>
            </a:r>
            <a:endParaRPr sz="2000"/>
          </a:p>
          <a:p>
            <a:pPr indent="0" lvl="0" marL="0" rtl="0" algn="l">
              <a:spcBef>
                <a:spcPts val="600"/>
              </a:spcBef>
              <a:spcAft>
                <a:spcPts val="0"/>
              </a:spcAft>
              <a:buNone/>
            </a:pPr>
            <a:r>
              <a:rPr lang="en" sz="2000"/>
              <a:t>We got a clear vision about the upcoming steps we need to execute.</a:t>
            </a:r>
            <a:endParaRPr sz="2000"/>
          </a:p>
        </p:txBody>
      </p:sp>
      <p:sp>
        <p:nvSpPr>
          <p:cNvPr id="200" name="Google Shape;200;p34"/>
          <p:cNvSpPr txBox="1"/>
          <p:nvPr/>
        </p:nvSpPr>
        <p:spPr>
          <a:xfrm>
            <a:off x="2199450" y="744600"/>
            <a:ext cx="3849000" cy="492600"/>
          </a:xfrm>
          <a:prstGeom prst="rect">
            <a:avLst/>
          </a:prstGeom>
          <a:noFill/>
          <a:ln>
            <a:noFill/>
          </a:ln>
        </p:spPr>
        <p:txBody>
          <a:bodyPr anchorCtr="0" anchor="t" bIns="91425" lIns="91425" spcFirstLastPara="1" rIns="91425" wrap="square" tIns="91425">
            <a:spAutoFit/>
          </a:bodyPr>
          <a:lstStyle/>
          <a:p>
            <a:pPr indent="0" lvl="0" marL="0" rtl="0" algn="l">
              <a:spcBef>
                <a:spcPts val="600"/>
              </a:spcBef>
              <a:spcAft>
                <a:spcPts val="0"/>
              </a:spcAft>
              <a:buNone/>
            </a:pPr>
            <a:r>
              <a:rPr b="1" lang="en" sz="2000">
                <a:solidFill>
                  <a:schemeClr val="accent1"/>
                </a:solidFill>
                <a:latin typeface="Roboto"/>
                <a:ea typeface="Roboto"/>
                <a:cs typeface="Roboto"/>
                <a:sym typeface="Roboto"/>
              </a:rPr>
              <a:t>Conclusion</a:t>
            </a:r>
            <a:endParaRPr>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5"/>
          <p:cNvSpPr txBox="1"/>
          <p:nvPr/>
        </p:nvSpPr>
        <p:spPr>
          <a:xfrm>
            <a:off x="2252675" y="2025275"/>
            <a:ext cx="5690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0">
                <a:solidFill>
                  <a:srgbClr val="8EC641"/>
                </a:solidFill>
                <a:latin typeface="Lobster"/>
                <a:ea typeface="Lobster"/>
                <a:cs typeface="Lobster"/>
                <a:sym typeface="Lobster"/>
              </a:rPr>
              <a:t>THANK YOU</a:t>
            </a:r>
            <a:endParaRPr sz="6000">
              <a:solidFill>
                <a:srgbClr val="8EC641"/>
              </a:solidFill>
              <a:latin typeface="Lobster"/>
              <a:ea typeface="Lobster"/>
              <a:cs typeface="Lobster"/>
              <a:sym typeface="Lobster"/>
            </a:endParaRPr>
          </a:p>
        </p:txBody>
      </p:sp>
      <p:sp>
        <p:nvSpPr>
          <p:cNvPr id="206" name="Google Shape;206;p35"/>
          <p:cNvSpPr txBox="1"/>
          <p:nvPr/>
        </p:nvSpPr>
        <p:spPr>
          <a:xfrm>
            <a:off x="5765000" y="4007650"/>
            <a:ext cx="4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27" name="Shape 127"/>
        <p:cNvGrpSpPr/>
        <p:nvPr/>
      </p:nvGrpSpPr>
      <p:grpSpPr>
        <a:xfrm>
          <a:off x="0" y="0"/>
          <a:ext cx="0" cy="0"/>
          <a:chOff x="0" y="0"/>
          <a:chExt cx="0" cy="0"/>
        </a:xfrm>
      </p:grpSpPr>
      <p:sp>
        <p:nvSpPr>
          <p:cNvPr id="128" name="Google Shape;128;p22"/>
          <p:cNvSpPr txBox="1"/>
          <p:nvPr>
            <p:ph idx="1" type="body"/>
          </p:nvPr>
        </p:nvSpPr>
        <p:spPr>
          <a:xfrm>
            <a:off x="2257425" y="1709141"/>
            <a:ext cx="6153300" cy="31596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SRI ABHISHEK MAMIDI- 19MIM10047</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MOHITH SANKAR- 19MIM10098</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BOMMISETTY KRISHNAH MAANAS- 19MIM10090</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RAJ KAMAL PATEL- 19BCG10030 </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SIDDHU CHELLURU- 19BCY10178</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GHADIYARAM HANUMANTH SREENIVAS DIXIT- 19MIM10037</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SANJAY S- 19BCE10265</a:t>
            </a:r>
            <a:endParaRPr sz="1800">
              <a:solidFill>
                <a:schemeClr val="dk2"/>
              </a:solidFill>
              <a:latin typeface="Times New Roman"/>
              <a:ea typeface="Times New Roman"/>
              <a:cs typeface="Times New Roman"/>
              <a:sym typeface="Times New Roman"/>
            </a:endParaRPr>
          </a:p>
          <a:p>
            <a:pPr indent="-342900" lvl="0" marL="457200" rtl="0" algn="l">
              <a:spcBef>
                <a:spcPts val="0"/>
              </a:spcBef>
              <a:spcAft>
                <a:spcPts val="0"/>
              </a:spcAft>
              <a:buClr>
                <a:schemeClr val="dk2"/>
              </a:buClr>
              <a:buSzPts val="1800"/>
              <a:buFont typeface="Times New Roman"/>
              <a:buChar char="●"/>
            </a:pPr>
            <a:r>
              <a:rPr lang="en" sz="1800">
                <a:solidFill>
                  <a:schemeClr val="dk2"/>
                </a:solidFill>
                <a:latin typeface="Times New Roman"/>
                <a:ea typeface="Times New Roman"/>
                <a:cs typeface="Times New Roman"/>
                <a:sym typeface="Times New Roman"/>
              </a:rPr>
              <a:t>PANDIPATI PAVAN- 19BCE10245</a:t>
            </a:r>
            <a:r>
              <a:rPr lang="en" sz="1500">
                <a:solidFill>
                  <a:schemeClr val="dk2"/>
                </a:solidFill>
                <a:latin typeface="Times New Roman"/>
                <a:ea typeface="Times New Roman"/>
                <a:cs typeface="Times New Roman"/>
                <a:sym typeface="Times New Roman"/>
              </a:rPr>
              <a:t> </a:t>
            </a:r>
            <a:endParaRPr sz="1500">
              <a:solidFill>
                <a:schemeClr val="dk2"/>
              </a:solidFill>
              <a:latin typeface="Times New Roman"/>
              <a:ea typeface="Times New Roman"/>
              <a:cs typeface="Times New Roman"/>
              <a:sym typeface="Times New Roman"/>
            </a:endParaRPr>
          </a:p>
        </p:txBody>
      </p:sp>
      <p:sp>
        <p:nvSpPr>
          <p:cNvPr id="129" name="Google Shape;129;p22"/>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38761D"/>
                </a:solidFill>
              </a:rPr>
              <a:t>Group Members:-</a:t>
            </a:r>
            <a:endParaRPr>
              <a:solidFill>
                <a:srgbClr val="38761D"/>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Index:-</a:t>
            </a:r>
            <a:endParaRPr sz="2600"/>
          </a:p>
        </p:txBody>
      </p:sp>
      <p:sp>
        <p:nvSpPr>
          <p:cNvPr id="135" name="Google Shape;135;p23"/>
          <p:cNvSpPr txBox="1"/>
          <p:nvPr>
            <p:ph idx="1" type="body"/>
          </p:nvPr>
        </p:nvSpPr>
        <p:spPr>
          <a:xfrm>
            <a:off x="2257425" y="1709141"/>
            <a:ext cx="6153300" cy="31596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Font typeface="Merriweather"/>
              <a:buChar char="●"/>
            </a:pPr>
            <a:r>
              <a:rPr lang="en" sz="2400">
                <a:latin typeface="Merriweather"/>
                <a:ea typeface="Merriweather"/>
                <a:cs typeface="Merriweather"/>
                <a:sym typeface="Merriweather"/>
              </a:rPr>
              <a:t>Introduction</a:t>
            </a:r>
            <a:endParaRPr sz="2400">
              <a:latin typeface="Merriweather"/>
              <a:ea typeface="Merriweather"/>
              <a:cs typeface="Merriweather"/>
              <a:sym typeface="Merriweather"/>
            </a:endParaRPr>
          </a:p>
          <a:p>
            <a:pPr indent="-381000" lvl="0" marL="457200" rtl="0" algn="l">
              <a:spcBef>
                <a:spcPts val="0"/>
              </a:spcBef>
              <a:spcAft>
                <a:spcPts val="0"/>
              </a:spcAft>
              <a:buSzPts val="2400"/>
              <a:buFont typeface="Merriweather"/>
              <a:buChar char="●"/>
            </a:pPr>
            <a:r>
              <a:rPr lang="en" sz="2400">
                <a:latin typeface="Merriweather"/>
                <a:ea typeface="Merriweather"/>
                <a:cs typeface="Merriweather"/>
                <a:sym typeface="Merriweather"/>
              </a:rPr>
              <a:t>Related work</a:t>
            </a:r>
            <a:endParaRPr sz="2400">
              <a:latin typeface="Merriweather"/>
              <a:ea typeface="Merriweather"/>
              <a:cs typeface="Merriweather"/>
              <a:sym typeface="Merriweather"/>
            </a:endParaRPr>
          </a:p>
          <a:p>
            <a:pPr indent="-381000" lvl="0" marL="457200" rtl="0" algn="l">
              <a:spcBef>
                <a:spcPts val="0"/>
              </a:spcBef>
              <a:spcAft>
                <a:spcPts val="0"/>
              </a:spcAft>
              <a:buSzPts val="2400"/>
              <a:buFont typeface="Merriweather"/>
              <a:buChar char="●"/>
            </a:pPr>
            <a:r>
              <a:rPr lang="en" sz="2400">
                <a:latin typeface="Merriweather"/>
                <a:ea typeface="Merriweather"/>
                <a:cs typeface="Merriweather"/>
                <a:sym typeface="Merriweather"/>
              </a:rPr>
              <a:t>Methodology</a:t>
            </a:r>
            <a:endParaRPr sz="2400">
              <a:latin typeface="Merriweather"/>
              <a:ea typeface="Merriweather"/>
              <a:cs typeface="Merriweather"/>
              <a:sym typeface="Merriweather"/>
            </a:endParaRPr>
          </a:p>
          <a:p>
            <a:pPr indent="-381000" lvl="0" marL="457200" rtl="0" algn="l">
              <a:spcBef>
                <a:spcPts val="0"/>
              </a:spcBef>
              <a:spcAft>
                <a:spcPts val="0"/>
              </a:spcAft>
              <a:buSzPts val="2400"/>
              <a:buFont typeface="Merriweather"/>
              <a:buChar char="●"/>
            </a:pPr>
            <a:r>
              <a:rPr lang="en" sz="2400">
                <a:latin typeface="Merriweather"/>
                <a:ea typeface="Merriweather"/>
                <a:cs typeface="Merriweather"/>
                <a:sym typeface="Merriweather"/>
              </a:rPr>
              <a:t>Novelty</a:t>
            </a:r>
            <a:endParaRPr sz="2400">
              <a:latin typeface="Merriweather"/>
              <a:ea typeface="Merriweather"/>
              <a:cs typeface="Merriweather"/>
              <a:sym typeface="Merriweather"/>
            </a:endParaRPr>
          </a:p>
          <a:p>
            <a:pPr indent="-381000" lvl="0" marL="457200" rtl="0" algn="l">
              <a:spcBef>
                <a:spcPts val="0"/>
              </a:spcBef>
              <a:spcAft>
                <a:spcPts val="0"/>
              </a:spcAft>
              <a:buSzPts val="2400"/>
              <a:buFont typeface="Merriweather"/>
              <a:buChar char="●"/>
            </a:pPr>
            <a:r>
              <a:rPr lang="en" sz="2400">
                <a:latin typeface="Merriweather"/>
                <a:ea typeface="Merriweather"/>
                <a:cs typeface="Merriweather"/>
                <a:sym typeface="Merriweather"/>
              </a:rPr>
              <a:t>Conclusion</a:t>
            </a:r>
            <a:endParaRPr sz="2400">
              <a:latin typeface="Merriweather"/>
              <a:ea typeface="Merriweather"/>
              <a:cs typeface="Merriweather"/>
              <a:sym typeface="Merriweath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2257425" y="572975"/>
            <a:ext cx="6153300" cy="72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latin typeface="Times New Roman"/>
                <a:ea typeface="Times New Roman"/>
                <a:cs typeface="Times New Roman"/>
                <a:sym typeface="Times New Roman"/>
              </a:rPr>
              <a:t>Introduction</a:t>
            </a:r>
            <a:endParaRPr sz="2600">
              <a:latin typeface="Times New Roman"/>
              <a:ea typeface="Times New Roman"/>
              <a:cs typeface="Times New Roman"/>
              <a:sym typeface="Times New Roman"/>
            </a:endParaRPr>
          </a:p>
        </p:txBody>
      </p:sp>
      <p:sp>
        <p:nvSpPr>
          <p:cNvPr id="141" name="Google Shape;141;p24"/>
          <p:cNvSpPr txBox="1"/>
          <p:nvPr>
            <p:ph idx="1" type="body"/>
          </p:nvPr>
        </p:nvSpPr>
        <p:spPr>
          <a:xfrm>
            <a:off x="364350" y="1570325"/>
            <a:ext cx="8415300" cy="3197100"/>
          </a:xfrm>
          <a:prstGeom prst="rect">
            <a:avLst/>
          </a:prstGeom>
        </p:spPr>
        <p:txBody>
          <a:bodyPr anchorCtr="0" anchor="t" bIns="91425" lIns="91425" spcFirstLastPara="1" rIns="91425" wrap="square" tIns="91425">
            <a:noAutofit/>
          </a:bodyPr>
          <a:lstStyle/>
          <a:p>
            <a:pPr indent="0" lvl="0" marL="342900" rtl="0" algn="l">
              <a:spcBef>
                <a:spcPts val="600"/>
              </a:spcBef>
              <a:spcAft>
                <a:spcPts val="0"/>
              </a:spcAft>
              <a:buNone/>
            </a:pPr>
            <a:r>
              <a:rPr lang="en" sz="1500">
                <a:latin typeface="Merriweather"/>
                <a:ea typeface="Merriweather"/>
                <a:cs typeface="Merriweather"/>
                <a:sym typeface="Merriweather"/>
              </a:rPr>
              <a:t>Global-warming is leading us towards climate catastrophe. There have been many instances where a greedy cause of cutting trees brought upon many calamities which are still a big scar to our humanity. It is alarming that many cities are lacking dense areas having trees. Owing to the fact, That the trees will emit the Oxygen and controls climate in the surrounding areas. </a:t>
            </a:r>
            <a:endParaRPr sz="1500">
              <a:latin typeface="Merriweather"/>
              <a:ea typeface="Merriweather"/>
              <a:cs typeface="Merriweather"/>
              <a:sym typeface="Merriweather"/>
            </a:endParaRPr>
          </a:p>
          <a:p>
            <a:pPr indent="0" lvl="0" marL="342900" rtl="0" algn="l">
              <a:spcBef>
                <a:spcPts val="600"/>
              </a:spcBef>
              <a:spcAft>
                <a:spcPts val="0"/>
              </a:spcAft>
              <a:buNone/>
            </a:pPr>
            <a:r>
              <a:rPr lang="en" sz="1500">
                <a:latin typeface="Merriweather"/>
                <a:ea typeface="Merriweather"/>
                <a:cs typeface="Merriweather"/>
                <a:sym typeface="Merriweather"/>
              </a:rPr>
              <a:t>They are great at preventing the soil erosion and air pollution. As it becomes our responsibility to monitor the trees which are surrounding to us, Instead it is evident that trees are decreasing in major cities. As the tree monitoring can be tough for a mere human, It is necessary to make a surveillance system/monitoring system which can report the pollution index according to the density of trees in an area. </a:t>
            </a:r>
            <a:endParaRPr sz="1500">
              <a:latin typeface="Merriweather"/>
              <a:ea typeface="Merriweather"/>
              <a:cs typeface="Merriweather"/>
              <a:sym typeface="Merriweather"/>
            </a:endParaRPr>
          </a:p>
          <a:p>
            <a:pPr indent="0" lvl="0" marL="342900" rtl="0" algn="l">
              <a:spcBef>
                <a:spcPts val="600"/>
              </a:spcBef>
              <a:spcAft>
                <a:spcPts val="0"/>
              </a:spcAft>
              <a:buNone/>
            </a:pPr>
            <a:r>
              <a:rPr lang="en" sz="1500">
                <a:latin typeface="Merriweather"/>
                <a:ea typeface="Merriweather"/>
                <a:cs typeface="Merriweather"/>
                <a:sym typeface="Merriweather"/>
              </a:rPr>
              <a:t>This can make the people aware about the disadvantages that are caused by lack of trees.</a:t>
            </a:r>
            <a:endParaRPr sz="1500">
              <a:latin typeface="Merriweather"/>
              <a:ea typeface="Merriweather"/>
              <a:cs typeface="Merriweather"/>
              <a:sym typeface="Merriweath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idx="4294967295" type="title"/>
          </p:nvPr>
        </p:nvSpPr>
        <p:spPr>
          <a:xfrm>
            <a:off x="457200" y="201984"/>
            <a:ext cx="8229600" cy="50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Case 1</a:t>
            </a:r>
            <a:endParaRPr/>
          </a:p>
        </p:txBody>
      </p:sp>
      <p:pic>
        <p:nvPicPr>
          <p:cNvPr id="147" name="Google Shape;147;p25"/>
          <p:cNvPicPr preferRelativeResize="0"/>
          <p:nvPr/>
        </p:nvPicPr>
        <p:blipFill>
          <a:blip r:embed="rId3">
            <a:alphaModFix/>
          </a:blip>
          <a:stretch>
            <a:fillRect/>
          </a:stretch>
        </p:blipFill>
        <p:spPr>
          <a:xfrm>
            <a:off x="2194750" y="1273350"/>
            <a:ext cx="4695050" cy="3166300"/>
          </a:xfrm>
          <a:prstGeom prst="rect">
            <a:avLst/>
          </a:prstGeom>
          <a:noFill/>
          <a:ln>
            <a:noFill/>
          </a:ln>
        </p:spPr>
      </p:pic>
      <p:pic>
        <p:nvPicPr>
          <p:cNvPr id="148" name="Google Shape;148;p25"/>
          <p:cNvPicPr preferRelativeResize="0"/>
          <p:nvPr/>
        </p:nvPicPr>
        <p:blipFill>
          <a:blip r:embed="rId4">
            <a:alphaModFix/>
          </a:blip>
          <a:stretch>
            <a:fillRect/>
          </a:stretch>
        </p:blipFill>
        <p:spPr>
          <a:xfrm>
            <a:off x="7015850" y="249275"/>
            <a:ext cx="1670938" cy="1104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txBox="1"/>
          <p:nvPr>
            <p:ph idx="4294967295" type="title"/>
          </p:nvPr>
        </p:nvSpPr>
        <p:spPr>
          <a:xfrm>
            <a:off x="372475" y="0"/>
            <a:ext cx="6153300" cy="72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Case 2</a:t>
            </a:r>
            <a:endParaRPr/>
          </a:p>
        </p:txBody>
      </p:sp>
      <p:pic>
        <p:nvPicPr>
          <p:cNvPr id="154" name="Google Shape;154;p26"/>
          <p:cNvPicPr preferRelativeResize="0"/>
          <p:nvPr/>
        </p:nvPicPr>
        <p:blipFill>
          <a:blip r:embed="rId3">
            <a:alphaModFix/>
          </a:blip>
          <a:stretch>
            <a:fillRect/>
          </a:stretch>
        </p:blipFill>
        <p:spPr>
          <a:xfrm>
            <a:off x="2181275" y="1101650"/>
            <a:ext cx="4476199" cy="3648800"/>
          </a:xfrm>
          <a:prstGeom prst="rect">
            <a:avLst/>
          </a:prstGeom>
          <a:noFill/>
          <a:ln>
            <a:noFill/>
          </a:ln>
        </p:spPr>
      </p:pic>
      <p:pic>
        <p:nvPicPr>
          <p:cNvPr id="155" name="Google Shape;155;p26"/>
          <p:cNvPicPr preferRelativeResize="0"/>
          <p:nvPr/>
        </p:nvPicPr>
        <p:blipFill>
          <a:blip r:embed="rId4">
            <a:alphaModFix/>
          </a:blip>
          <a:stretch>
            <a:fillRect/>
          </a:stretch>
        </p:blipFill>
        <p:spPr>
          <a:xfrm>
            <a:off x="6906775" y="256375"/>
            <a:ext cx="1976625" cy="1317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7"/>
          <p:cNvSpPr txBox="1"/>
          <p:nvPr>
            <p:ph idx="1" type="body"/>
          </p:nvPr>
        </p:nvSpPr>
        <p:spPr>
          <a:xfrm>
            <a:off x="1053000" y="2408075"/>
            <a:ext cx="7038000" cy="1712400"/>
          </a:xfrm>
          <a:prstGeom prst="rect">
            <a:avLst/>
          </a:prstGeom>
        </p:spPr>
        <p:txBody>
          <a:bodyPr anchorCtr="0" anchor="t" bIns="91425" lIns="91425" spcFirstLastPara="1" rIns="91425" wrap="square" tIns="91425">
            <a:noAutofit/>
          </a:bodyPr>
          <a:lstStyle/>
          <a:p>
            <a:pPr indent="0" lvl="0" marL="342900" rtl="0" algn="ctr">
              <a:spcBef>
                <a:spcPts val="600"/>
              </a:spcBef>
              <a:spcAft>
                <a:spcPts val="0"/>
              </a:spcAft>
              <a:buNone/>
            </a:pPr>
            <a:r>
              <a:rPr lang="en" sz="2200">
                <a:latin typeface="Quicksand"/>
                <a:ea typeface="Quicksand"/>
                <a:cs typeface="Quicksand"/>
                <a:sym typeface="Quicksand"/>
              </a:rPr>
              <a:t>To preserve the vitality of the trees and thus, the previously mentioned benefits, continuous monitoring and maintenance of the urban tree population is inevitable</a:t>
            </a:r>
            <a:endParaRPr sz="1700">
              <a:latin typeface="Merriweather"/>
              <a:ea typeface="Merriweather"/>
              <a:cs typeface="Merriweather"/>
              <a:sym typeface="Merriweath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2257425" y="887475"/>
            <a:ext cx="6153300" cy="72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a:t>
            </a:r>
            <a:endParaRPr/>
          </a:p>
        </p:txBody>
      </p:sp>
      <p:sp>
        <p:nvSpPr>
          <p:cNvPr id="166" name="Google Shape;166;p28"/>
          <p:cNvSpPr txBox="1"/>
          <p:nvPr>
            <p:ph idx="1" type="body"/>
          </p:nvPr>
        </p:nvSpPr>
        <p:spPr>
          <a:xfrm>
            <a:off x="1495350" y="1809291"/>
            <a:ext cx="6153300" cy="3159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500">
                <a:latin typeface="Merriweather"/>
                <a:ea typeface="Merriweather"/>
                <a:cs typeface="Merriweather"/>
                <a:sym typeface="Merriweather"/>
              </a:rPr>
              <a:t>Keeping the disadvantages of the above situation in mind, It is very important to preserve trees and monitoring is one of the most effective measures which can be implemented at a large scale. Which will be like why we are aiming to build a tree monitoring application using deep learning and google maps.</a:t>
            </a:r>
            <a:endParaRPr sz="1500">
              <a:latin typeface="Merriweather"/>
              <a:ea typeface="Merriweather"/>
              <a:cs typeface="Merriweather"/>
              <a:sym typeface="Merriweath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2267475" y="616775"/>
            <a:ext cx="6153300" cy="72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172" name="Google Shape;172;p29"/>
          <p:cNvSpPr txBox="1"/>
          <p:nvPr>
            <p:ph idx="1" type="body"/>
          </p:nvPr>
        </p:nvSpPr>
        <p:spPr>
          <a:xfrm>
            <a:off x="1122150" y="1817925"/>
            <a:ext cx="7052400" cy="2952300"/>
          </a:xfrm>
          <a:prstGeom prst="rect">
            <a:avLst/>
          </a:prstGeom>
        </p:spPr>
        <p:txBody>
          <a:bodyPr anchorCtr="0" anchor="t" bIns="91425" lIns="91425" spcFirstLastPara="1" rIns="91425" wrap="square" tIns="91425">
            <a:noAutofit/>
          </a:bodyPr>
          <a:lstStyle/>
          <a:p>
            <a:pPr indent="-323850" lvl="0" marL="457200" rtl="0" algn="l">
              <a:spcBef>
                <a:spcPts val="600"/>
              </a:spcBef>
              <a:spcAft>
                <a:spcPts val="0"/>
              </a:spcAft>
              <a:buSzPts val="1500"/>
              <a:buFont typeface="Merriweather"/>
              <a:buChar char="➢"/>
            </a:pPr>
            <a:r>
              <a:rPr lang="en" sz="1500">
                <a:latin typeface="Merriweather"/>
                <a:ea typeface="Merriweather"/>
                <a:cs typeface="Merriweather"/>
                <a:sym typeface="Merriweather"/>
              </a:rPr>
              <a:t>The purpose of this thesis is to investigate a system that can automatically predict the health condition of individual trees from street-level imagery. </a:t>
            </a:r>
            <a:endParaRPr sz="1500">
              <a:latin typeface="Merriweather"/>
              <a:ea typeface="Merriweather"/>
              <a:cs typeface="Merriweather"/>
              <a:sym typeface="Merriweather"/>
            </a:endParaRPr>
          </a:p>
          <a:p>
            <a:pPr indent="-323850" lvl="0" marL="457200" rtl="0" algn="l">
              <a:spcBef>
                <a:spcPts val="0"/>
              </a:spcBef>
              <a:spcAft>
                <a:spcPts val="0"/>
              </a:spcAft>
              <a:buSzPts val="1500"/>
              <a:buFont typeface="Merriweather"/>
              <a:buChar char="➢"/>
            </a:pPr>
            <a:r>
              <a:rPr lang="en" sz="1500">
                <a:latin typeface="Merriweather"/>
                <a:ea typeface="Merriweather"/>
                <a:cs typeface="Merriweather"/>
                <a:sym typeface="Merriweather"/>
              </a:rPr>
              <a:t>This task is approached by training deep convolutional neural networks (CNNs) using automatically generated ground truth data. </a:t>
            </a:r>
            <a:endParaRPr sz="1500">
              <a:latin typeface="Merriweather"/>
              <a:ea typeface="Merriweather"/>
              <a:cs typeface="Merriweather"/>
              <a:sym typeface="Merriweather"/>
            </a:endParaRPr>
          </a:p>
          <a:p>
            <a:pPr indent="-323850" lvl="0" marL="457200" rtl="0" algn="l">
              <a:spcBef>
                <a:spcPts val="0"/>
              </a:spcBef>
              <a:spcAft>
                <a:spcPts val="0"/>
              </a:spcAft>
              <a:buSzPts val="1500"/>
              <a:buFont typeface="Merriweather"/>
              <a:buChar char="➢"/>
            </a:pPr>
            <a:r>
              <a:rPr lang="en" sz="1500">
                <a:latin typeface="Merriweather"/>
                <a:ea typeface="Merriweather"/>
                <a:cs typeface="Merriweather"/>
                <a:sym typeface="Merriweather"/>
              </a:rPr>
              <a:t>This section first describes the generation of the required ground truth image data by combining available tree inventories with images from Google street-view. </a:t>
            </a:r>
            <a:endParaRPr sz="1500">
              <a:latin typeface="Merriweather"/>
              <a:ea typeface="Merriweather"/>
              <a:cs typeface="Merriweather"/>
              <a:sym typeface="Merriweather"/>
            </a:endParaRPr>
          </a:p>
          <a:p>
            <a:pPr indent="-323850" lvl="0" marL="457200" rtl="0" algn="l">
              <a:spcBef>
                <a:spcPts val="0"/>
              </a:spcBef>
              <a:spcAft>
                <a:spcPts val="0"/>
              </a:spcAft>
              <a:buSzPts val="1500"/>
              <a:buFont typeface="Merriweather"/>
              <a:buChar char="➢"/>
            </a:pPr>
            <a:r>
              <a:rPr lang="en" sz="1500">
                <a:latin typeface="Merriweather"/>
                <a:ea typeface="Merriweather"/>
                <a:cs typeface="Merriweather"/>
                <a:sym typeface="Merriweather"/>
              </a:rPr>
              <a:t>Second, the chosen CNN architecture based on the VGG-16 (Simonyan and Zisserman, 2014) is presented.</a:t>
            </a:r>
            <a:endParaRPr sz="1500">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xmlns:r="http://schemas.openxmlformats.org/officeDocument/2006/relationships" name="Ariel template">
  <a:themeElements>
    <a:clrScheme name="Custom 347">
      <a:dk1>
        <a:srgbClr val="666666"/>
      </a:dk1>
      <a:lt1>
        <a:srgbClr val="FFFFFF"/>
      </a:lt1>
      <a:dk2>
        <a:srgbClr val="004430"/>
      </a:dk2>
      <a:lt2>
        <a:srgbClr val="DAE2E6"/>
      </a:lt2>
      <a:accent1>
        <a:srgbClr val="8EC641"/>
      </a:accent1>
      <a:accent2>
        <a:srgbClr val="004430"/>
      </a:accent2>
      <a:accent3>
        <a:srgbClr val="539EB9"/>
      </a:accent3>
      <a:accent4>
        <a:srgbClr val="689EE1"/>
      </a:accent4>
      <a:accent5>
        <a:srgbClr val="999999"/>
      </a:accent5>
      <a:accent6>
        <a:srgbClr val="779B91"/>
      </a:accent6>
      <a:hlink>
        <a:srgbClr val="689EE1"/>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